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02" r:id="rId3"/>
    <p:sldId id="257" r:id="rId4"/>
    <p:sldId id="313" r:id="rId5"/>
    <p:sldId id="315" r:id="rId6"/>
    <p:sldId id="316" r:id="rId7"/>
    <p:sldId id="317" r:id="rId8"/>
    <p:sldId id="259" r:id="rId9"/>
    <p:sldId id="272" r:id="rId10"/>
    <p:sldId id="318" r:id="rId11"/>
    <p:sldId id="319" r:id="rId12"/>
    <p:sldId id="328" r:id="rId13"/>
    <p:sldId id="321" r:id="rId14"/>
    <p:sldId id="322" r:id="rId15"/>
    <p:sldId id="323" r:id="rId16"/>
    <p:sldId id="324" r:id="rId17"/>
    <p:sldId id="325" r:id="rId18"/>
    <p:sldId id="326" r:id="rId19"/>
    <p:sldId id="329" r:id="rId20"/>
    <p:sldId id="300" r:id="rId2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88A"/>
    <a:srgbClr val="537BBA"/>
    <a:srgbClr val="9BBB58"/>
    <a:srgbClr val="5F5BAE"/>
    <a:srgbClr val="8064A2"/>
    <a:srgbClr val="314198"/>
    <a:srgbClr val="314197"/>
    <a:srgbClr val="E606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669" autoAdjust="0"/>
  </p:normalViewPr>
  <p:slideViewPr>
    <p:cSldViewPr snapToGrid="0" snapToObjects="1">
      <p:cViewPr varScale="1">
        <p:scale>
          <a:sx n="76" d="100"/>
          <a:sy n="76" d="100"/>
        </p:scale>
        <p:origin x="252" y="6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田中 博之" userId="00c42870f54c8d97" providerId="LiveId" clId="{04234B13-8742-4773-A564-DCA5DB6CAB7F}"/>
    <pc:docChg chg="undo custSel modSld modMainMaster">
      <pc:chgData name="田中 博之" userId="00c42870f54c8d97" providerId="LiveId" clId="{04234B13-8742-4773-A564-DCA5DB6CAB7F}" dt="2021-01-18T13:35:42.996" v="1112"/>
      <pc:docMkLst>
        <pc:docMk/>
      </pc:docMkLst>
      <pc:sldChg chg="modTransition">
        <pc:chgData name="田中 博之" userId="00c42870f54c8d97" providerId="LiveId" clId="{04234B13-8742-4773-A564-DCA5DB6CAB7F}" dt="2021-01-18T13:35:42.996" v="1112"/>
        <pc:sldMkLst>
          <pc:docMk/>
          <pc:sldMk cId="467874261" sldId="256"/>
        </pc:sldMkLst>
      </pc:sldChg>
      <pc:sldChg chg="modSp mod modTransition">
        <pc:chgData name="田中 博之" userId="00c42870f54c8d97" providerId="LiveId" clId="{04234B13-8742-4773-A564-DCA5DB6CAB7F}" dt="2021-01-18T13:35:42.996" v="1112"/>
        <pc:sldMkLst>
          <pc:docMk/>
          <pc:sldMk cId="2686276713" sldId="257"/>
        </pc:sldMkLst>
        <pc:spChg chg="mod">
          <ac:chgData name="田中 博之" userId="00c42870f54c8d97" providerId="LiveId" clId="{04234B13-8742-4773-A564-DCA5DB6CAB7F}" dt="2021-01-18T12:58:08.512" v="942" actId="6549"/>
          <ac:spMkLst>
            <pc:docMk/>
            <pc:sldMk cId="2686276713" sldId="257"/>
            <ac:spMk id="4" creationId="{00000000-0000-0000-0000-000000000000}"/>
          </ac:spMkLst>
        </pc:spChg>
        <pc:graphicFrameChg chg="mod">
          <ac:chgData name="田中 博之" userId="00c42870f54c8d97" providerId="LiveId" clId="{04234B13-8742-4773-A564-DCA5DB6CAB7F}" dt="2021-01-18T12:58:17.274" v="943" actId="1076"/>
          <ac:graphicFrameMkLst>
            <pc:docMk/>
            <pc:sldMk cId="2686276713" sldId="257"/>
            <ac:graphicFrameMk id="5" creationId="{00000000-0000-0000-0000-000000000000}"/>
          </ac:graphicFrameMkLst>
        </pc:graphicFrameChg>
      </pc:sldChg>
      <pc:sldChg chg="modSp mod modTransition">
        <pc:chgData name="田中 博之" userId="00c42870f54c8d97" providerId="LiveId" clId="{04234B13-8742-4773-A564-DCA5DB6CAB7F}" dt="2021-01-18T13:35:42.996" v="1112"/>
        <pc:sldMkLst>
          <pc:docMk/>
          <pc:sldMk cId="2705116765" sldId="259"/>
        </pc:sldMkLst>
        <pc:spChg chg="mod">
          <ac:chgData name="田中 博之" userId="00c42870f54c8d97" providerId="LiveId" clId="{04234B13-8742-4773-A564-DCA5DB6CAB7F}" dt="2021-01-18T13:02:42.186" v="1077" actId="6549"/>
          <ac:spMkLst>
            <pc:docMk/>
            <pc:sldMk cId="2705116765" sldId="259"/>
            <ac:spMk id="2" creationId="{00000000-0000-0000-0000-000000000000}"/>
          </ac:spMkLst>
        </pc:spChg>
        <pc:spChg chg="mod">
          <ac:chgData name="田中 博之" userId="00c42870f54c8d97" providerId="LiveId" clId="{04234B13-8742-4773-A564-DCA5DB6CAB7F}" dt="2021-01-18T12:23:19.358" v="6" actId="1076"/>
          <ac:spMkLst>
            <pc:docMk/>
            <pc:sldMk cId="2705116765" sldId="259"/>
            <ac:spMk id="3" creationId="{00000000-0000-0000-0000-000000000000}"/>
          </ac:spMkLst>
        </pc:spChg>
      </pc:sldChg>
      <pc:sldChg chg="modSp mod modTransition">
        <pc:chgData name="田中 博之" userId="00c42870f54c8d97" providerId="LiveId" clId="{04234B13-8742-4773-A564-DCA5DB6CAB7F}" dt="2021-01-18T13:35:42.996" v="1112"/>
        <pc:sldMkLst>
          <pc:docMk/>
          <pc:sldMk cId="3525930036" sldId="272"/>
        </pc:sldMkLst>
        <pc:spChg chg="mod">
          <ac:chgData name="田中 博之" userId="00c42870f54c8d97" providerId="LiveId" clId="{04234B13-8742-4773-A564-DCA5DB6CAB7F}" dt="2021-01-18T12:31:14.341" v="269" actId="6549"/>
          <ac:spMkLst>
            <pc:docMk/>
            <pc:sldMk cId="3525930036" sldId="272"/>
            <ac:spMk id="4" creationId="{00000000-0000-0000-0000-000000000000}"/>
          </ac:spMkLst>
        </pc:spChg>
        <pc:spChg chg="mod">
          <ac:chgData name="田中 博之" userId="00c42870f54c8d97" providerId="LiveId" clId="{04234B13-8742-4773-A564-DCA5DB6CAB7F}" dt="2021-01-18T12:30:44.667" v="224" actId="6549"/>
          <ac:spMkLst>
            <pc:docMk/>
            <pc:sldMk cId="3525930036" sldId="272"/>
            <ac:spMk id="5" creationId="{00000000-0000-0000-0000-000000000000}"/>
          </ac:spMkLst>
        </pc:spChg>
        <pc:spChg chg="mod">
          <ac:chgData name="田中 博之" userId="00c42870f54c8d97" providerId="LiveId" clId="{04234B13-8742-4773-A564-DCA5DB6CAB7F}" dt="2021-01-18T12:38:36.568" v="463" actId="6549"/>
          <ac:spMkLst>
            <pc:docMk/>
            <pc:sldMk cId="3525930036" sldId="272"/>
            <ac:spMk id="10" creationId="{00000000-0000-0000-0000-000000000000}"/>
          </ac:spMkLst>
        </pc:spChg>
      </pc:sldChg>
      <pc:sldChg chg="modTransition">
        <pc:chgData name="田中 博之" userId="00c42870f54c8d97" providerId="LiveId" clId="{04234B13-8742-4773-A564-DCA5DB6CAB7F}" dt="2021-01-18T13:35:42.996" v="1112"/>
        <pc:sldMkLst>
          <pc:docMk/>
          <pc:sldMk cId="1427995982" sldId="300"/>
        </pc:sldMkLst>
      </pc:sldChg>
      <pc:sldChg chg="modSp mod modTransition">
        <pc:chgData name="田中 博之" userId="00c42870f54c8d97" providerId="LiveId" clId="{04234B13-8742-4773-A564-DCA5DB6CAB7F}" dt="2021-01-18T13:35:42.996" v="1112"/>
        <pc:sldMkLst>
          <pc:docMk/>
          <pc:sldMk cId="3585633969" sldId="302"/>
        </pc:sldMkLst>
        <pc:spChg chg="mod">
          <ac:chgData name="田中 博之" userId="00c42870f54c8d97" providerId="LiveId" clId="{04234B13-8742-4773-A564-DCA5DB6CAB7F}" dt="2021-01-18T12:55:48.451" v="883" actId="6549"/>
          <ac:spMkLst>
            <pc:docMk/>
            <pc:sldMk cId="3585633969" sldId="302"/>
            <ac:spMk id="14" creationId="{00000000-0000-0000-0000-000000000000}"/>
          </ac:spMkLst>
        </pc:spChg>
      </pc:sldChg>
      <pc:sldChg chg="modSp mod modTransition">
        <pc:chgData name="田中 博之" userId="00c42870f54c8d97" providerId="LiveId" clId="{04234B13-8742-4773-A564-DCA5DB6CAB7F}" dt="2021-01-18T13:35:42.996" v="1112"/>
        <pc:sldMkLst>
          <pc:docMk/>
          <pc:sldMk cId="3700209836" sldId="313"/>
        </pc:sldMkLst>
        <pc:spChg chg="mod">
          <ac:chgData name="田中 博之" userId="00c42870f54c8d97" providerId="LiveId" clId="{04234B13-8742-4773-A564-DCA5DB6CAB7F}" dt="2021-01-18T12:58:35.808" v="949" actId="6549"/>
          <ac:spMkLst>
            <pc:docMk/>
            <pc:sldMk cId="3700209836" sldId="313"/>
            <ac:spMk id="4" creationId="{00000000-0000-0000-0000-000000000000}"/>
          </ac:spMkLst>
        </pc:spChg>
        <pc:spChg chg="mod">
          <ac:chgData name="田中 博之" userId="00c42870f54c8d97" providerId="LiveId" clId="{04234B13-8742-4773-A564-DCA5DB6CAB7F}" dt="2021-01-18T13:00:15.973" v="1008" actId="6549"/>
          <ac:spMkLst>
            <pc:docMk/>
            <pc:sldMk cId="3700209836" sldId="313"/>
            <ac:spMk id="5" creationId="{00000000-0000-0000-0000-000000000000}"/>
          </ac:spMkLst>
        </pc:spChg>
      </pc:sldChg>
      <pc:sldChg chg="modSp mod modTransition">
        <pc:chgData name="田中 博之" userId="00c42870f54c8d97" providerId="LiveId" clId="{04234B13-8742-4773-A564-DCA5DB6CAB7F}" dt="2021-01-18T13:35:42.996" v="1112"/>
        <pc:sldMkLst>
          <pc:docMk/>
          <pc:sldMk cId="2172805807" sldId="315"/>
        </pc:sldMkLst>
        <pc:spChg chg="mod">
          <ac:chgData name="田中 博之" userId="00c42870f54c8d97" providerId="LiveId" clId="{04234B13-8742-4773-A564-DCA5DB6CAB7F}" dt="2021-01-18T13:00:45.989" v="1020" actId="6549"/>
          <ac:spMkLst>
            <pc:docMk/>
            <pc:sldMk cId="2172805807" sldId="315"/>
            <ac:spMk id="4" creationId="{00000000-0000-0000-0000-000000000000}"/>
          </ac:spMkLst>
        </pc:spChg>
      </pc:sldChg>
      <pc:sldChg chg="modSp mod modTransition">
        <pc:chgData name="田中 博之" userId="00c42870f54c8d97" providerId="LiveId" clId="{04234B13-8742-4773-A564-DCA5DB6CAB7F}" dt="2021-01-18T13:35:42.996" v="1112"/>
        <pc:sldMkLst>
          <pc:docMk/>
          <pc:sldMk cId="1997417335" sldId="316"/>
        </pc:sldMkLst>
        <pc:spChg chg="mod">
          <ac:chgData name="田中 博之" userId="00c42870f54c8d97" providerId="LiveId" clId="{04234B13-8742-4773-A564-DCA5DB6CAB7F}" dt="2021-01-18T13:01:23.092" v="1026" actId="6549"/>
          <ac:spMkLst>
            <pc:docMk/>
            <pc:sldMk cId="1997417335" sldId="316"/>
            <ac:spMk id="4" creationId="{00000000-0000-0000-0000-000000000000}"/>
          </ac:spMkLst>
        </pc:spChg>
      </pc:sldChg>
      <pc:sldChg chg="modSp mod modTransition">
        <pc:chgData name="田中 博之" userId="00c42870f54c8d97" providerId="LiveId" clId="{04234B13-8742-4773-A564-DCA5DB6CAB7F}" dt="2021-01-18T13:35:42.996" v="1112"/>
        <pc:sldMkLst>
          <pc:docMk/>
          <pc:sldMk cId="1187678058" sldId="317"/>
        </pc:sldMkLst>
        <pc:spChg chg="mod">
          <ac:chgData name="田中 博之" userId="00c42870f54c8d97" providerId="LiveId" clId="{04234B13-8742-4773-A564-DCA5DB6CAB7F}" dt="2021-01-18T12:28:29.323" v="77" actId="20577"/>
          <ac:spMkLst>
            <pc:docMk/>
            <pc:sldMk cId="1187678058" sldId="317"/>
            <ac:spMk id="2" creationId="{00000000-0000-0000-0000-000000000000}"/>
          </ac:spMkLst>
        </pc:spChg>
        <pc:spChg chg="mod">
          <ac:chgData name="田中 博之" userId="00c42870f54c8d97" providerId="LiveId" clId="{04234B13-8742-4773-A564-DCA5DB6CAB7F}" dt="2021-01-18T13:01:40.843" v="1032" actId="6549"/>
          <ac:spMkLst>
            <pc:docMk/>
            <pc:sldMk cId="1187678058" sldId="317"/>
            <ac:spMk id="4" creationId="{00000000-0000-0000-0000-000000000000}"/>
          </ac:spMkLst>
        </pc:spChg>
        <pc:spChg chg="mod">
          <ac:chgData name="田中 博之" userId="00c42870f54c8d97" providerId="LiveId" clId="{04234B13-8742-4773-A564-DCA5DB6CAB7F}" dt="2021-01-18T13:02:32.469" v="1061" actId="20577"/>
          <ac:spMkLst>
            <pc:docMk/>
            <pc:sldMk cId="1187678058" sldId="317"/>
            <ac:spMk id="5" creationId="{00000000-0000-0000-0000-000000000000}"/>
          </ac:spMkLst>
        </pc:spChg>
        <pc:spChg chg="mod">
          <ac:chgData name="田中 博之" userId="00c42870f54c8d97" providerId="LiveId" clId="{04234B13-8742-4773-A564-DCA5DB6CAB7F}" dt="2021-01-18T13:02:20.067" v="1059" actId="6549"/>
          <ac:spMkLst>
            <pc:docMk/>
            <pc:sldMk cId="1187678058" sldId="317"/>
            <ac:spMk id="6" creationId="{00000000-0000-0000-0000-000000000000}"/>
          </ac:spMkLst>
        </pc:spChg>
      </pc:sldChg>
      <pc:sldChg chg="modSp mod modTransition">
        <pc:chgData name="田中 博之" userId="00c42870f54c8d97" providerId="LiveId" clId="{04234B13-8742-4773-A564-DCA5DB6CAB7F}" dt="2021-01-18T13:35:42.996" v="1112"/>
        <pc:sldMkLst>
          <pc:docMk/>
          <pc:sldMk cId="1998815396" sldId="318"/>
        </pc:sldMkLst>
        <pc:spChg chg="mod">
          <ac:chgData name="田中 博之" userId="00c42870f54c8d97" providerId="LiveId" clId="{04234B13-8742-4773-A564-DCA5DB6CAB7F}" dt="2021-01-18T12:49:57.956" v="724" actId="14100"/>
          <ac:spMkLst>
            <pc:docMk/>
            <pc:sldMk cId="1998815396" sldId="318"/>
            <ac:spMk id="2" creationId="{00000000-0000-0000-0000-000000000000}"/>
          </ac:spMkLst>
        </pc:spChg>
        <pc:spChg chg="mod">
          <ac:chgData name="田中 博之" userId="00c42870f54c8d97" providerId="LiveId" clId="{04234B13-8742-4773-A564-DCA5DB6CAB7F}" dt="2021-01-18T12:32:14.174" v="290" actId="1076"/>
          <ac:spMkLst>
            <pc:docMk/>
            <pc:sldMk cId="1998815396" sldId="318"/>
            <ac:spMk id="4" creationId="{00000000-0000-0000-0000-000000000000}"/>
          </ac:spMkLst>
        </pc:spChg>
        <pc:spChg chg="mod">
          <ac:chgData name="田中 博之" userId="00c42870f54c8d97" providerId="LiveId" clId="{04234B13-8742-4773-A564-DCA5DB6CAB7F}" dt="2021-01-18T12:31:56.448" v="279" actId="6549"/>
          <ac:spMkLst>
            <pc:docMk/>
            <pc:sldMk cId="1998815396" sldId="318"/>
            <ac:spMk id="9" creationId="{00000000-0000-0000-0000-000000000000}"/>
          </ac:spMkLst>
        </pc:spChg>
        <pc:spChg chg="mod">
          <ac:chgData name="田中 博之" userId="00c42870f54c8d97" providerId="LiveId" clId="{04234B13-8742-4773-A564-DCA5DB6CAB7F}" dt="2021-01-18T12:50:02.780" v="725" actId="14100"/>
          <ac:spMkLst>
            <pc:docMk/>
            <pc:sldMk cId="1998815396" sldId="318"/>
            <ac:spMk id="10" creationId="{00000000-0000-0000-0000-000000000000}"/>
          </ac:spMkLst>
        </pc:spChg>
      </pc:sldChg>
      <pc:sldChg chg="modSp mod modTransition">
        <pc:chgData name="田中 博之" userId="00c42870f54c8d97" providerId="LiveId" clId="{04234B13-8742-4773-A564-DCA5DB6CAB7F}" dt="2021-01-18T13:35:42.996" v="1112"/>
        <pc:sldMkLst>
          <pc:docMk/>
          <pc:sldMk cId="2791585599" sldId="319"/>
        </pc:sldMkLst>
        <pc:spChg chg="mod">
          <ac:chgData name="田中 博之" userId="00c42870f54c8d97" providerId="LiveId" clId="{04234B13-8742-4773-A564-DCA5DB6CAB7F}" dt="2021-01-18T12:48:46.824" v="712" actId="113"/>
          <ac:spMkLst>
            <pc:docMk/>
            <pc:sldMk cId="2791585599" sldId="319"/>
            <ac:spMk id="2" creationId="{00000000-0000-0000-0000-000000000000}"/>
          </ac:spMkLst>
        </pc:spChg>
        <pc:spChg chg="mod">
          <ac:chgData name="田中 博之" userId="00c42870f54c8d97" providerId="LiveId" clId="{04234B13-8742-4773-A564-DCA5DB6CAB7F}" dt="2021-01-18T12:33:03.373" v="333" actId="20577"/>
          <ac:spMkLst>
            <pc:docMk/>
            <pc:sldMk cId="2791585599" sldId="319"/>
            <ac:spMk id="4" creationId="{00000000-0000-0000-0000-000000000000}"/>
          </ac:spMkLst>
        </pc:spChg>
        <pc:spChg chg="mod">
          <ac:chgData name="田中 博之" userId="00c42870f54c8d97" providerId="LiveId" clId="{04234B13-8742-4773-A564-DCA5DB6CAB7F}" dt="2021-01-18T12:33:29.989" v="375" actId="6549"/>
          <ac:spMkLst>
            <pc:docMk/>
            <pc:sldMk cId="2791585599" sldId="319"/>
            <ac:spMk id="5" creationId="{00000000-0000-0000-0000-000000000000}"/>
          </ac:spMkLst>
        </pc:spChg>
      </pc:sldChg>
      <pc:sldChg chg="modSp mod modTransition">
        <pc:chgData name="田中 博之" userId="00c42870f54c8d97" providerId="LiveId" clId="{04234B13-8742-4773-A564-DCA5DB6CAB7F}" dt="2021-01-18T13:35:42.996" v="1112"/>
        <pc:sldMkLst>
          <pc:docMk/>
          <pc:sldMk cId="4121581006" sldId="321"/>
        </pc:sldMkLst>
        <pc:spChg chg="mod">
          <ac:chgData name="田中 博之" userId="00c42870f54c8d97" providerId="LiveId" clId="{04234B13-8742-4773-A564-DCA5DB6CAB7F}" dt="2021-01-18T12:49:19.161" v="719" actId="6549"/>
          <ac:spMkLst>
            <pc:docMk/>
            <pc:sldMk cId="4121581006" sldId="321"/>
            <ac:spMk id="2" creationId="{00000000-0000-0000-0000-000000000000}"/>
          </ac:spMkLst>
        </pc:spChg>
        <pc:spChg chg="mod">
          <ac:chgData name="田中 博之" userId="00c42870f54c8d97" providerId="LiveId" clId="{04234B13-8742-4773-A564-DCA5DB6CAB7F}" dt="2021-01-18T13:05:56.293" v="1110" actId="6549"/>
          <ac:spMkLst>
            <pc:docMk/>
            <pc:sldMk cId="4121581006" sldId="321"/>
            <ac:spMk id="4" creationId="{00000000-0000-0000-0000-000000000000}"/>
          </ac:spMkLst>
        </pc:spChg>
        <pc:spChg chg="mod">
          <ac:chgData name="田中 博之" userId="00c42870f54c8d97" providerId="LiveId" clId="{04234B13-8742-4773-A564-DCA5DB6CAB7F}" dt="2021-01-18T12:49:25.231" v="721" actId="14100"/>
          <ac:spMkLst>
            <pc:docMk/>
            <pc:sldMk cId="4121581006" sldId="321"/>
            <ac:spMk id="8" creationId="{00000000-0000-0000-0000-000000000000}"/>
          </ac:spMkLst>
        </pc:spChg>
      </pc:sldChg>
      <pc:sldChg chg="modSp mod modTransition">
        <pc:chgData name="田中 博之" userId="00c42870f54c8d97" providerId="LiveId" clId="{04234B13-8742-4773-A564-DCA5DB6CAB7F}" dt="2021-01-18T13:35:42.996" v="1112"/>
        <pc:sldMkLst>
          <pc:docMk/>
          <pc:sldMk cId="2342222660" sldId="322"/>
        </pc:sldMkLst>
        <pc:spChg chg="mod">
          <ac:chgData name="田中 博之" userId="00c42870f54c8d97" providerId="LiveId" clId="{04234B13-8742-4773-A564-DCA5DB6CAB7F}" dt="2021-01-18T12:38:27.204" v="462" actId="6549"/>
          <ac:spMkLst>
            <pc:docMk/>
            <pc:sldMk cId="2342222660" sldId="322"/>
            <ac:spMk id="2" creationId="{00000000-0000-0000-0000-000000000000}"/>
          </ac:spMkLst>
        </pc:spChg>
        <pc:spChg chg="mod">
          <ac:chgData name="田中 博之" userId="00c42870f54c8d97" providerId="LiveId" clId="{04234B13-8742-4773-A564-DCA5DB6CAB7F}" dt="2021-01-18T13:05:34.842" v="1097" actId="20577"/>
          <ac:spMkLst>
            <pc:docMk/>
            <pc:sldMk cId="2342222660" sldId="322"/>
            <ac:spMk id="10" creationId="{00000000-0000-0000-0000-000000000000}"/>
          </ac:spMkLst>
        </pc:spChg>
      </pc:sldChg>
      <pc:sldChg chg="modSp mod modTransition">
        <pc:chgData name="田中 博之" userId="00c42870f54c8d97" providerId="LiveId" clId="{04234B13-8742-4773-A564-DCA5DB6CAB7F}" dt="2021-01-18T13:35:42.996" v="1112"/>
        <pc:sldMkLst>
          <pc:docMk/>
          <pc:sldMk cId="120478013" sldId="323"/>
        </pc:sldMkLst>
        <pc:spChg chg="mod">
          <ac:chgData name="田中 博之" userId="00c42870f54c8d97" providerId="LiveId" clId="{04234B13-8742-4773-A564-DCA5DB6CAB7F}" dt="2021-01-18T12:41:04.851" v="525" actId="1076"/>
          <ac:spMkLst>
            <pc:docMk/>
            <pc:sldMk cId="120478013" sldId="323"/>
            <ac:spMk id="2" creationId="{00000000-0000-0000-0000-000000000000}"/>
          </ac:spMkLst>
        </pc:spChg>
        <pc:spChg chg="mod">
          <ac:chgData name="田中 博之" userId="00c42870f54c8d97" providerId="LiveId" clId="{04234B13-8742-4773-A564-DCA5DB6CAB7F}" dt="2021-01-18T13:05:29.181" v="1096" actId="20577"/>
          <ac:spMkLst>
            <pc:docMk/>
            <pc:sldMk cId="120478013" sldId="323"/>
            <ac:spMk id="4" creationId="{00000000-0000-0000-0000-000000000000}"/>
          </ac:spMkLst>
        </pc:spChg>
        <pc:spChg chg="mod">
          <ac:chgData name="田中 博之" userId="00c42870f54c8d97" providerId="LiveId" clId="{04234B13-8742-4773-A564-DCA5DB6CAB7F}" dt="2021-01-18T12:41:39.135" v="553" actId="6549"/>
          <ac:spMkLst>
            <pc:docMk/>
            <pc:sldMk cId="120478013" sldId="323"/>
            <ac:spMk id="5" creationId="{DA4C2888-A9F2-4AE1-92C2-D7DA091700E8}"/>
          </ac:spMkLst>
        </pc:spChg>
        <pc:spChg chg="mod">
          <ac:chgData name="田中 博之" userId="00c42870f54c8d97" providerId="LiveId" clId="{04234B13-8742-4773-A564-DCA5DB6CAB7F}" dt="2021-01-18T13:03:26.177" v="1078" actId="255"/>
          <ac:spMkLst>
            <pc:docMk/>
            <pc:sldMk cId="120478013" sldId="323"/>
            <ac:spMk id="8" creationId="{00000000-0000-0000-0000-000000000000}"/>
          </ac:spMkLst>
        </pc:spChg>
      </pc:sldChg>
      <pc:sldChg chg="modSp mod modTransition">
        <pc:chgData name="田中 博之" userId="00c42870f54c8d97" providerId="LiveId" clId="{04234B13-8742-4773-A564-DCA5DB6CAB7F}" dt="2021-01-18T13:35:42.996" v="1112"/>
        <pc:sldMkLst>
          <pc:docMk/>
          <pc:sldMk cId="744598496" sldId="324"/>
        </pc:sldMkLst>
        <pc:spChg chg="mod">
          <ac:chgData name="田中 博之" userId="00c42870f54c8d97" providerId="LiveId" clId="{04234B13-8742-4773-A564-DCA5DB6CAB7F}" dt="2021-01-18T12:43:31.787" v="581" actId="1076"/>
          <ac:spMkLst>
            <pc:docMk/>
            <pc:sldMk cId="744598496" sldId="324"/>
            <ac:spMk id="2" creationId="{00000000-0000-0000-0000-000000000000}"/>
          </ac:spMkLst>
        </pc:spChg>
        <pc:spChg chg="mod">
          <ac:chgData name="田中 博之" userId="00c42870f54c8d97" providerId="LiveId" clId="{04234B13-8742-4773-A564-DCA5DB6CAB7F}" dt="2021-01-18T12:43:56.660" v="630" actId="6549"/>
          <ac:spMkLst>
            <pc:docMk/>
            <pc:sldMk cId="744598496" sldId="324"/>
            <ac:spMk id="5" creationId="{00000000-0000-0000-0000-000000000000}"/>
          </ac:spMkLst>
        </pc:spChg>
      </pc:sldChg>
      <pc:sldChg chg="addSp delSp modSp mod modTransition">
        <pc:chgData name="田中 博之" userId="00c42870f54c8d97" providerId="LiveId" clId="{04234B13-8742-4773-A564-DCA5DB6CAB7F}" dt="2021-01-18T13:35:42.996" v="1112"/>
        <pc:sldMkLst>
          <pc:docMk/>
          <pc:sldMk cId="955019174" sldId="325"/>
        </pc:sldMkLst>
        <pc:spChg chg="del mod">
          <ac:chgData name="田中 博之" userId="00c42870f54c8d97" providerId="LiveId" clId="{04234B13-8742-4773-A564-DCA5DB6CAB7F}" dt="2021-01-18T12:45:32.216" v="645"/>
          <ac:spMkLst>
            <pc:docMk/>
            <pc:sldMk cId="955019174" sldId="325"/>
            <ac:spMk id="2" creationId="{00000000-0000-0000-0000-000000000000}"/>
          </ac:spMkLst>
        </pc:spChg>
        <pc:spChg chg="mod">
          <ac:chgData name="田中 博之" userId="00c42870f54c8d97" providerId="LiveId" clId="{04234B13-8742-4773-A564-DCA5DB6CAB7F}" dt="2021-01-18T13:04:51.507" v="1092" actId="6549"/>
          <ac:spMkLst>
            <pc:docMk/>
            <pc:sldMk cId="955019174" sldId="325"/>
            <ac:spMk id="3" creationId="{E06F575F-793E-4EC0-87A1-028FC4459929}"/>
          </ac:spMkLst>
        </pc:spChg>
        <pc:spChg chg="mod">
          <ac:chgData name="田中 博之" userId="00c42870f54c8d97" providerId="LiveId" clId="{04234B13-8742-4773-A564-DCA5DB6CAB7F}" dt="2021-01-18T12:46:15.698" v="680" actId="6549"/>
          <ac:spMkLst>
            <pc:docMk/>
            <pc:sldMk cId="955019174" sldId="325"/>
            <ac:spMk id="4" creationId="{00000000-0000-0000-0000-000000000000}"/>
          </ac:spMkLst>
        </pc:spChg>
        <pc:spChg chg="mod">
          <ac:chgData name="田中 博之" userId="00c42870f54c8d97" providerId="LiveId" clId="{04234B13-8742-4773-A564-DCA5DB6CAB7F}" dt="2021-01-18T13:04:14.345" v="1081" actId="1076"/>
          <ac:spMkLst>
            <pc:docMk/>
            <pc:sldMk cId="955019174" sldId="325"/>
            <ac:spMk id="9" creationId="{00000000-0000-0000-0000-000000000000}"/>
          </ac:spMkLst>
        </pc:spChg>
        <pc:spChg chg="add mod">
          <ac:chgData name="田中 博之" userId="00c42870f54c8d97" providerId="LiveId" clId="{04234B13-8742-4773-A564-DCA5DB6CAB7F}" dt="2021-01-18T12:46:00.456" v="669" actId="20577"/>
          <ac:spMkLst>
            <pc:docMk/>
            <pc:sldMk cId="955019174" sldId="325"/>
            <ac:spMk id="12" creationId="{72774728-63E8-4087-88D9-49CA009A0E3C}"/>
          </ac:spMkLst>
        </pc:spChg>
      </pc:sldChg>
      <pc:sldChg chg="modSp mod modTransition">
        <pc:chgData name="田中 博之" userId="00c42870f54c8d97" providerId="LiveId" clId="{04234B13-8742-4773-A564-DCA5DB6CAB7F}" dt="2021-01-18T13:35:42.996" v="1112"/>
        <pc:sldMkLst>
          <pc:docMk/>
          <pc:sldMk cId="4104326281" sldId="326"/>
        </pc:sldMkLst>
        <pc:spChg chg="mod">
          <ac:chgData name="田中 博之" userId="00c42870f54c8d97" providerId="LiveId" clId="{04234B13-8742-4773-A564-DCA5DB6CAB7F}" dt="2021-01-18T12:52:18.322" v="783" actId="6549"/>
          <ac:spMkLst>
            <pc:docMk/>
            <pc:sldMk cId="4104326281" sldId="326"/>
            <ac:spMk id="4" creationId="{00000000-0000-0000-0000-000000000000}"/>
          </ac:spMkLst>
        </pc:spChg>
        <pc:spChg chg="mod">
          <ac:chgData name="田中 博之" userId="00c42870f54c8d97" providerId="LiveId" clId="{04234B13-8742-4773-A564-DCA5DB6CAB7F}" dt="2021-01-18T12:53:46.673" v="826" actId="14100"/>
          <ac:spMkLst>
            <pc:docMk/>
            <pc:sldMk cId="4104326281" sldId="326"/>
            <ac:spMk id="8" creationId="{00000000-0000-0000-0000-000000000000}"/>
          </ac:spMkLst>
        </pc:spChg>
        <pc:spChg chg="mod">
          <ac:chgData name="田中 博之" userId="00c42870f54c8d97" providerId="LiveId" clId="{04234B13-8742-4773-A564-DCA5DB6CAB7F}" dt="2021-01-18T13:05:13.964" v="1094" actId="20577"/>
          <ac:spMkLst>
            <pc:docMk/>
            <pc:sldMk cId="4104326281" sldId="326"/>
            <ac:spMk id="10" creationId="{00000000-0000-0000-0000-000000000000}"/>
          </ac:spMkLst>
        </pc:spChg>
      </pc:sldChg>
      <pc:sldChg chg="modSp mod modTransition">
        <pc:chgData name="田中 博之" userId="00c42870f54c8d97" providerId="LiveId" clId="{04234B13-8742-4773-A564-DCA5DB6CAB7F}" dt="2021-01-18T13:35:42.996" v="1112"/>
        <pc:sldMkLst>
          <pc:docMk/>
          <pc:sldMk cId="2831232867" sldId="328"/>
        </pc:sldMkLst>
        <pc:spChg chg="mod">
          <ac:chgData name="田中 博之" userId="00c42870f54c8d97" providerId="LiveId" clId="{04234B13-8742-4773-A564-DCA5DB6CAB7F}" dt="2021-01-18T12:34:15.199" v="379" actId="1076"/>
          <ac:spMkLst>
            <pc:docMk/>
            <pc:sldMk cId="2831232867" sldId="328"/>
            <ac:spMk id="2" creationId="{00000000-0000-0000-0000-000000000000}"/>
          </ac:spMkLst>
        </pc:spChg>
        <pc:spChg chg="mod">
          <ac:chgData name="田中 博之" userId="00c42870f54c8d97" providerId="LiveId" clId="{04234B13-8742-4773-A564-DCA5DB6CAB7F}" dt="2021-01-18T12:37:49.293" v="435" actId="6549"/>
          <ac:spMkLst>
            <pc:docMk/>
            <pc:sldMk cId="2831232867" sldId="328"/>
            <ac:spMk id="4" creationId="{00000000-0000-0000-0000-000000000000}"/>
          </ac:spMkLst>
        </pc:spChg>
        <pc:spChg chg="mod">
          <ac:chgData name="田中 博之" userId="00c42870f54c8d97" providerId="LiveId" clId="{04234B13-8742-4773-A564-DCA5DB6CAB7F}" dt="2021-01-18T12:47:48.056" v="711" actId="20577"/>
          <ac:spMkLst>
            <pc:docMk/>
            <pc:sldMk cId="2831232867" sldId="328"/>
            <ac:spMk id="9" creationId="{00000000-0000-0000-0000-000000000000}"/>
          </ac:spMkLst>
        </pc:spChg>
      </pc:sldChg>
      <pc:sldChg chg="modTransition">
        <pc:chgData name="田中 博之" userId="00c42870f54c8d97" providerId="LiveId" clId="{04234B13-8742-4773-A564-DCA5DB6CAB7F}" dt="2021-01-18T13:35:42.996" v="1112"/>
        <pc:sldMkLst>
          <pc:docMk/>
          <pc:sldMk cId="536994946" sldId="329"/>
        </pc:sldMkLst>
      </pc:sldChg>
      <pc:sldMasterChg chg="modTransition modSldLayout">
        <pc:chgData name="田中 博之" userId="00c42870f54c8d97" providerId="LiveId" clId="{04234B13-8742-4773-A564-DCA5DB6CAB7F}" dt="2021-01-18T13:35:42.996" v="1112"/>
        <pc:sldMasterMkLst>
          <pc:docMk/>
          <pc:sldMasterMk cId="1308145174" sldId="2147483648"/>
        </pc:sldMasterMkLst>
        <pc:sldLayoutChg chg="modTransition">
          <pc:chgData name="田中 博之" userId="00c42870f54c8d97" providerId="LiveId" clId="{04234B13-8742-4773-A564-DCA5DB6CAB7F}" dt="2021-01-18T13:35:42.996" v="1112"/>
          <pc:sldLayoutMkLst>
            <pc:docMk/>
            <pc:sldMasterMk cId="1308145174" sldId="2147483648"/>
            <pc:sldLayoutMk cId="1364119734" sldId="2147483649"/>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4118634979" sldId="2147483650"/>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3271001188" sldId="2147483651"/>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1738111205" sldId="2147483652"/>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972142116" sldId="2147483653"/>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1060498894" sldId="2147483654"/>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2322122229" sldId="2147483655"/>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4078055843" sldId="2147483656"/>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3499040029" sldId="2147483657"/>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53210432" sldId="2147483658"/>
          </pc:sldLayoutMkLst>
        </pc:sldLayoutChg>
        <pc:sldLayoutChg chg="modTransition">
          <pc:chgData name="田中 博之" userId="00c42870f54c8d97" providerId="LiveId" clId="{04234B13-8742-4773-A564-DCA5DB6CAB7F}" dt="2021-01-18T13:35:42.996" v="1112"/>
          <pc:sldLayoutMkLst>
            <pc:docMk/>
            <pc:sldMasterMk cId="1308145174" sldId="2147483648"/>
            <pc:sldLayoutMk cId="1498015447" sldId="2147483659"/>
          </pc:sldLayoutMkLst>
        </pc:sldLayoutChg>
      </pc:sldMasterChg>
    </pc:docChg>
  </pc:docChgLst>
  <pc:docChgLst>
    <pc:chgData name="田中 博之" userId="00c42870f54c8d97" providerId="LiveId" clId="{44E49A6F-133B-4214-91DE-07E8C9A42710}"/>
    <pc:docChg chg="modSld">
      <pc:chgData name="田中 博之" userId="00c42870f54c8d97" providerId="LiveId" clId="{44E49A6F-133B-4214-91DE-07E8C9A42710}" dt="2020-05-05T16:46:40.113" v="16" actId="6549"/>
      <pc:docMkLst>
        <pc:docMk/>
      </pc:docMkLst>
      <pc:sldChg chg="modSp mod">
        <pc:chgData name="田中 博之" userId="00c42870f54c8d97" providerId="LiveId" clId="{44E49A6F-133B-4214-91DE-07E8C9A42710}" dt="2020-05-05T16:45:52.102" v="1" actId="6549"/>
        <pc:sldMkLst>
          <pc:docMk/>
          <pc:sldMk cId="3525930036" sldId="272"/>
        </pc:sldMkLst>
        <pc:spChg chg="mod">
          <ac:chgData name="田中 博之" userId="00c42870f54c8d97" providerId="LiveId" clId="{44E49A6F-133B-4214-91DE-07E8C9A42710}" dt="2020-05-05T16:45:52.102" v="1" actId="6549"/>
          <ac:spMkLst>
            <pc:docMk/>
            <pc:sldMk cId="3525930036" sldId="272"/>
            <ac:spMk id="5" creationId="{00000000-0000-0000-0000-000000000000}"/>
          </ac:spMkLst>
        </pc:spChg>
      </pc:sldChg>
      <pc:sldChg chg="modSp mod">
        <pc:chgData name="田中 博之" userId="00c42870f54c8d97" providerId="LiveId" clId="{44E49A6F-133B-4214-91DE-07E8C9A42710}" dt="2020-05-05T16:45:30.544" v="0" actId="113"/>
        <pc:sldMkLst>
          <pc:docMk/>
          <pc:sldMk cId="1997417335" sldId="316"/>
        </pc:sldMkLst>
        <pc:spChg chg="mod">
          <ac:chgData name="田中 博之" userId="00c42870f54c8d97" providerId="LiveId" clId="{44E49A6F-133B-4214-91DE-07E8C9A42710}" dt="2020-05-05T16:45:30.544" v="0" actId="113"/>
          <ac:spMkLst>
            <pc:docMk/>
            <pc:sldMk cId="1997417335" sldId="316"/>
            <ac:spMk id="13" creationId="{00000000-0000-0000-0000-000000000000}"/>
          </ac:spMkLst>
        </pc:spChg>
      </pc:sldChg>
      <pc:sldChg chg="modSp mod">
        <pc:chgData name="田中 博之" userId="00c42870f54c8d97" providerId="LiveId" clId="{44E49A6F-133B-4214-91DE-07E8C9A42710}" dt="2020-05-05T16:46:40.113" v="16" actId="6549"/>
        <pc:sldMkLst>
          <pc:docMk/>
          <pc:sldMk cId="2791585599" sldId="319"/>
        </pc:sldMkLst>
        <pc:spChg chg="mod">
          <ac:chgData name="田中 博之" userId="00c42870f54c8d97" providerId="LiveId" clId="{44E49A6F-133B-4214-91DE-07E8C9A42710}" dt="2020-05-05T16:46:33.511" v="10" actId="6549"/>
          <ac:spMkLst>
            <pc:docMk/>
            <pc:sldMk cId="2791585599" sldId="319"/>
            <ac:spMk id="4" creationId="{00000000-0000-0000-0000-000000000000}"/>
          </ac:spMkLst>
        </pc:spChg>
        <pc:spChg chg="mod">
          <ac:chgData name="田中 博之" userId="00c42870f54c8d97" providerId="LiveId" clId="{44E49A6F-133B-4214-91DE-07E8C9A42710}" dt="2020-05-05T16:46:40.113" v="16" actId="6549"/>
          <ac:spMkLst>
            <pc:docMk/>
            <pc:sldMk cId="2791585599" sldId="319"/>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14A679-6BA6-E84B-B403-C19A9FEC339B}" type="doc">
      <dgm:prSet loTypeId="urn:microsoft.com/office/officeart/2005/8/layout/radial6" loCatId="" qsTypeId="urn:microsoft.com/office/officeart/2005/8/quickstyle/simple2" qsCatId="simple" csTypeId="urn:microsoft.com/office/officeart/2005/8/colors/colorful4" csCatId="colorful" phldr="1"/>
      <dgm:spPr/>
      <dgm:t>
        <a:bodyPr/>
        <a:lstStyle/>
        <a:p>
          <a:endParaRPr lang="en-US"/>
        </a:p>
      </dgm:t>
    </dgm:pt>
    <dgm:pt modelId="{0633BE7D-ADE6-424B-A996-FA01086353E0}">
      <dgm:prSet phldrT="[Text]"/>
      <dgm:spPr/>
      <dgm:t>
        <a:bodyPr/>
        <a:lstStyle/>
        <a:p>
          <a:r>
            <a:rPr lang="ja-JP" altLang="en-US" b="1" dirty="0">
              <a:latin typeface="Lato Black"/>
              <a:cs typeface="Lato Black"/>
            </a:rPr>
            <a:t>強力な運動体</a:t>
          </a:r>
          <a:endParaRPr lang="en-US" b="1" dirty="0">
            <a:latin typeface="Lato Black"/>
            <a:cs typeface="Lato Black"/>
          </a:endParaRPr>
        </a:p>
      </dgm:t>
    </dgm:pt>
    <dgm:pt modelId="{3B3E033F-80E4-3248-AF9B-1E51AAFF6018}" type="parTrans" cxnId="{5CB0BAFD-4B7E-A64B-8129-469C8DDF5901}">
      <dgm:prSet/>
      <dgm:spPr/>
      <dgm:t>
        <a:bodyPr/>
        <a:lstStyle/>
        <a:p>
          <a:endParaRPr lang="en-US"/>
        </a:p>
      </dgm:t>
    </dgm:pt>
    <dgm:pt modelId="{86B1C6B4-EA4A-7B40-ADC9-5576EE083121}" type="sibTrans" cxnId="{5CB0BAFD-4B7E-A64B-8129-469C8DDF5901}">
      <dgm:prSet/>
      <dgm:spPr/>
      <dgm:t>
        <a:bodyPr/>
        <a:lstStyle/>
        <a:p>
          <a:endParaRPr lang="en-US"/>
        </a:p>
      </dgm:t>
    </dgm:pt>
    <dgm:pt modelId="{3372AF78-35F2-9341-A8C5-EB46ADF793D5}">
      <dgm:prSet phldrT="[Text]" custT="1"/>
      <dgm:spPr/>
      <dgm:t>
        <a:bodyPr/>
        <a:lstStyle/>
        <a:p>
          <a:r>
            <a:rPr lang="ja-JP" altLang="en-US" sz="1100" b="1" dirty="0">
              <a:latin typeface="Lato Black"/>
              <a:cs typeface="Lato Black"/>
            </a:rPr>
            <a:t>ミッションに対する認識</a:t>
          </a:r>
          <a:endParaRPr lang="en-US" sz="1100" b="1" dirty="0">
            <a:latin typeface="Lato Black"/>
            <a:cs typeface="Lato Black"/>
          </a:endParaRPr>
        </a:p>
      </dgm:t>
    </dgm:pt>
    <dgm:pt modelId="{D097AD25-3A43-9646-9A64-D950CB83D174}" type="parTrans" cxnId="{741F525A-4BBE-434D-8843-623B6056D94B}">
      <dgm:prSet/>
      <dgm:spPr/>
      <dgm:t>
        <a:bodyPr/>
        <a:lstStyle/>
        <a:p>
          <a:endParaRPr lang="en-US"/>
        </a:p>
      </dgm:t>
    </dgm:pt>
    <dgm:pt modelId="{4AD2435D-77E8-4742-8B61-EEB554FF6F8E}" type="sibTrans" cxnId="{741F525A-4BBE-434D-8843-623B6056D94B}">
      <dgm:prSet/>
      <dgm:spPr/>
      <dgm:t>
        <a:bodyPr/>
        <a:lstStyle/>
        <a:p>
          <a:endParaRPr lang="en-US"/>
        </a:p>
      </dgm:t>
    </dgm:pt>
    <dgm:pt modelId="{DEEBDD38-DD75-E64E-BC61-8F008947A5C1}">
      <dgm:prSet phldrT="[Text]" custT="1"/>
      <dgm:spPr/>
      <dgm:t>
        <a:bodyPr/>
        <a:lstStyle/>
        <a:p>
          <a:r>
            <a:rPr lang="ja-JP" altLang="en-US" sz="1200" b="1" dirty="0">
              <a:latin typeface="Lato Black"/>
              <a:cs typeface="Lato Black"/>
            </a:rPr>
            <a:t>持続可能性</a:t>
          </a:r>
          <a:endParaRPr lang="en-US" sz="1200" b="1" dirty="0">
            <a:latin typeface="Lato Black"/>
            <a:cs typeface="Lato Black"/>
          </a:endParaRPr>
        </a:p>
      </dgm:t>
    </dgm:pt>
    <dgm:pt modelId="{27CDCB4D-5C8E-D64C-930C-316903785323}" type="parTrans" cxnId="{87536637-7739-524A-8681-1BBB47A97156}">
      <dgm:prSet/>
      <dgm:spPr/>
      <dgm:t>
        <a:bodyPr/>
        <a:lstStyle/>
        <a:p>
          <a:endParaRPr lang="en-US"/>
        </a:p>
      </dgm:t>
    </dgm:pt>
    <dgm:pt modelId="{928F6CEE-9024-4C4E-925B-664A326AE1ED}" type="sibTrans" cxnId="{87536637-7739-524A-8681-1BBB47A97156}">
      <dgm:prSet/>
      <dgm:spPr/>
      <dgm:t>
        <a:bodyPr/>
        <a:lstStyle/>
        <a:p>
          <a:endParaRPr lang="en-US"/>
        </a:p>
      </dgm:t>
    </dgm:pt>
    <dgm:pt modelId="{AB56AFD7-4CBA-8341-9DF2-BBE311F587FC}">
      <dgm:prSet phldrT="[Text]" custT="1"/>
      <dgm:spPr/>
      <dgm:t>
        <a:bodyPr/>
        <a:lstStyle/>
        <a:p>
          <a:r>
            <a:rPr lang="ja-JP" altLang="en-US" sz="1100" b="1" dirty="0">
              <a:latin typeface="Lato Black"/>
              <a:cs typeface="Lato Black"/>
            </a:rPr>
            <a:t>リーダーシップ</a:t>
          </a:r>
          <a:endParaRPr lang="en-US" sz="1100" b="1" dirty="0">
            <a:latin typeface="Lato Black"/>
            <a:cs typeface="Lato Black"/>
          </a:endParaRPr>
        </a:p>
      </dgm:t>
    </dgm:pt>
    <dgm:pt modelId="{170E0626-BE97-214E-B90B-7E3D5B0A2731}" type="parTrans" cxnId="{46C7EAE3-464E-A94D-92FE-538EBB08B671}">
      <dgm:prSet/>
      <dgm:spPr/>
      <dgm:t>
        <a:bodyPr/>
        <a:lstStyle/>
        <a:p>
          <a:endParaRPr lang="en-US"/>
        </a:p>
      </dgm:t>
    </dgm:pt>
    <dgm:pt modelId="{12E763EC-6881-F149-80E6-0C35048BCD95}" type="sibTrans" cxnId="{46C7EAE3-464E-A94D-92FE-538EBB08B671}">
      <dgm:prSet/>
      <dgm:spPr/>
      <dgm:t>
        <a:bodyPr/>
        <a:lstStyle/>
        <a:p>
          <a:endParaRPr lang="en-US"/>
        </a:p>
      </dgm:t>
    </dgm:pt>
    <dgm:pt modelId="{ADC5AF9F-CB88-C046-9CEC-98E0F94F1CAB}">
      <dgm:prSet phldrT="[Text]" custT="1"/>
      <dgm:spPr/>
      <dgm:t>
        <a:bodyPr/>
        <a:lstStyle/>
        <a:p>
          <a:r>
            <a:rPr lang="ja-JP" altLang="en-US" sz="1200" b="1" dirty="0">
              <a:latin typeface="Lato Black"/>
              <a:cs typeface="Lato Black"/>
            </a:rPr>
            <a:t>関連性</a:t>
          </a:r>
          <a:endParaRPr lang="en-US" sz="1200" b="1" dirty="0">
            <a:latin typeface="Lato Black"/>
            <a:cs typeface="Lato Black"/>
          </a:endParaRPr>
        </a:p>
      </dgm:t>
    </dgm:pt>
    <dgm:pt modelId="{15B264C7-863F-334C-89A1-01A2961F5808}" type="parTrans" cxnId="{70347D0F-D68C-2940-BBFA-3C9BDC036103}">
      <dgm:prSet/>
      <dgm:spPr/>
      <dgm:t>
        <a:bodyPr/>
        <a:lstStyle/>
        <a:p>
          <a:endParaRPr lang="en-US"/>
        </a:p>
      </dgm:t>
    </dgm:pt>
    <dgm:pt modelId="{43DBB09F-0BF3-5540-9406-BE7619E6F37F}" type="sibTrans" cxnId="{70347D0F-D68C-2940-BBFA-3C9BDC036103}">
      <dgm:prSet/>
      <dgm:spPr/>
      <dgm:t>
        <a:bodyPr/>
        <a:lstStyle/>
        <a:p>
          <a:endParaRPr lang="en-US"/>
        </a:p>
      </dgm:t>
    </dgm:pt>
    <dgm:pt modelId="{5728BBBB-09E4-0E4D-A7F6-9D0136FA1295}" type="pres">
      <dgm:prSet presAssocID="{2314A679-6BA6-E84B-B403-C19A9FEC339B}" presName="Name0" presStyleCnt="0">
        <dgm:presLayoutVars>
          <dgm:chMax val="1"/>
          <dgm:dir/>
          <dgm:animLvl val="ctr"/>
          <dgm:resizeHandles val="exact"/>
        </dgm:presLayoutVars>
      </dgm:prSet>
      <dgm:spPr/>
    </dgm:pt>
    <dgm:pt modelId="{5AC8C892-3E49-BA46-AF05-9CF13329C7CB}" type="pres">
      <dgm:prSet presAssocID="{0633BE7D-ADE6-424B-A996-FA01086353E0}" presName="centerShape" presStyleLbl="node0" presStyleIdx="0" presStyleCnt="1"/>
      <dgm:spPr/>
    </dgm:pt>
    <dgm:pt modelId="{719D80B7-364A-1943-A0FD-49D9A9A52192}" type="pres">
      <dgm:prSet presAssocID="{3372AF78-35F2-9341-A8C5-EB46ADF793D5}" presName="node" presStyleLbl="node1" presStyleIdx="0" presStyleCnt="4">
        <dgm:presLayoutVars>
          <dgm:bulletEnabled val="1"/>
        </dgm:presLayoutVars>
      </dgm:prSet>
      <dgm:spPr/>
    </dgm:pt>
    <dgm:pt modelId="{274C0AC0-F4E7-6447-BAE5-26FE68908B96}" type="pres">
      <dgm:prSet presAssocID="{3372AF78-35F2-9341-A8C5-EB46ADF793D5}" presName="dummy" presStyleCnt="0"/>
      <dgm:spPr/>
    </dgm:pt>
    <dgm:pt modelId="{4C44ED9C-CE07-BD45-9A70-F27EA6B0560B}" type="pres">
      <dgm:prSet presAssocID="{4AD2435D-77E8-4742-8B61-EEB554FF6F8E}" presName="sibTrans" presStyleLbl="sibTrans2D1" presStyleIdx="0" presStyleCnt="4"/>
      <dgm:spPr/>
    </dgm:pt>
    <dgm:pt modelId="{A17ABCB1-6F6A-0E45-8DEA-A9AEFC9DF1EA}" type="pres">
      <dgm:prSet presAssocID="{DEEBDD38-DD75-E64E-BC61-8F008947A5C1}" presName="node" presStyleLbl="node1" presStyleIdx="1" presStyleCnt="4">
        <dgm:presLayoutVars>
          <dgm:bulletEnabled val="1"/>
        </dgm:presLayoutVars>
      </dgm:prSet>
      <dgm:spPr/>
    </dgm:pt>
    <dgm:pt modelId="{62B34CDA-B067-3C46-9D73-67C5FBC5A99E}" type="pres">
      <dgm:prSet presAssocID="{DEEBDD38-DD75-E64E-BC61-8F008947A5C1}" presName="dummy" presStyleCnt="0"/>
      <dgm:spPr/>
    </dgm:pt>
    <dgm:pt modelId="{29E90CDD-3BCF-4A4A-BAFC-758986EC3BA1}" type="pres">
      <dgm:prSet presAssocID="{928F6CEE-9024-4C4E-925B-664A326AE1ED}" presName="sibTrans" presStyleLbl="sibTrans2D1" presStyleIdx="1" presStyleCnt="4"/>
      <dgm:spPr/>
    </dgm:pt>
    <dgm:pt modelId="{9E5686FD-4E60-E14F-8322-F053CC1324BE}" type="pres">
      <dgm:prSet presAssocID="{AB56AFD7-4CBA-8341-9DF2-BBE311F587FC}" presName="node" presStyleLbl="node1" presStyleIdx="2" presStyleCnt="4">
        <dgm:presLayoutVars>
          <dgm:bulletEnabled val="1"/>
        </dgm:presLayoutVars>
      </dgm:prSet>
      <dgm:spPr/>
    </dgm:pt>
    <dgm:pt modelId="{35CE6C3E-4ADA-BE49-A41B-F11A33DE2CBC}" type="pres">
      <dgm:prSet presAssocID="{AB56AFD7-4CBA-8341-9DF2-BBE311F587FC}" presName="dummy" presStyleCnt="0"/>
      <dgm:spPr/>
    </dgm:pt>
    <dgm:pt modelId="{7C92FB13-04E2-424D-83F5-0FC3EDF6BC9D}" type="pres">
      <dgm:prSet presAssocID="{12E763EC-6881-F149-80E6-0C35048BCD95}" presName="sibTrans" presStyleLbl="sibTrans2D1" presStyleIdx="2" presStyleCnt="4"/>
      <dgm:spPr/>
    </dgm:pt>
    <dgm:pt modelId="{39E26EB2-39D8-EA44-829A-B3AC1A0020B3}" type="pres">
      <dgm:prSet presAssocID="{ADC5AF9F-CB88-C046-9CEC-98E0F94F1CAB}" presName="node" presStyleLbl="node1" presStyleIdx="3" presStyleCnt="4">
        <dgm:presLayoutVars>
          <dgm:bulletEnabled val="1"/>
        </dgm:presLayoutVars>
      </dgm:prSet>
      <dgm:spPr/>
    </dgm:pt>
    <dgm:pt modelId="{B3CCC90B-C37C-0247-9AC8-21D9D06FB121}" type="pres">
      <dgm:prSet presAssocID="{ADC5AF9F-CB88-C046-9CEC-98E0F94F1CAB}" presName="dummy" presStyleCnt="0"/>
      <dgm:spPr/>
    </dgm:pt>
    <dgm:pt modelId="{93A94B2D-E800-4742-AAD5-849D761F0F0B}" type="pres">
      <dgm:prSet presAssocID="{43DBB09F-0BF3-5540-9406-BE7619E6F37F}" presName="sibTrans" presStyleLbl="sibTrans2D1" presStyleIdx="3" presStyleCnt="4"/>
      <dgm:spPr/>
    </dgm:pt>
  </dgm:ptLst>
  <dgm:cxnLst>
    <dgm:cxn modelId="{70347D0F-D68C-2940-BBFA-3C9BDC036103}" srcId="{0633BE7D-ADE6-424B-A996-FA01086353E0}" destId="{ADC5AF9F-CB88-C046-9CEC-98E0F94F1CAB}" srcOrd="3" destOrd="0" parTransId="{15B264C7-863F-334C-89A1-01A2961F5808}" sibTransId="{43DBB09F-0BF3-5540-9406-BE7619E6F37F}"/>
    <dgm:cxn modelId="{9917DA18-4A57-A64E-86BC-DA356EC7508A}" type="presOf" srcId="{ADC5AF9F-CB88-C046-9CEC-98E0F94F1CAB}" destId="{39E26EB2-39D8-EA44-829A-B3AC1A0020B3}" srcOrd="0" destOrd="0" presId="urn:microsoft.com/office/officeart/2005/8/layout/radial6"/>
    <dgm:cxn modelId="{57FECC2D-964B-E94B-BF4A-7528FEE7A189}" type="presOf" srcId="{0633BE7D-ADE6-424B-A996-FA01086353E0}" destId="{5AC8C892-3E49-BA46-AF05-9CF13329C7CB}" srcOrd="0" destOrd="0" presId="urn:microsoft.com/office/officeart/2005/8/layout/radial6"/>
    <dgm:cxn modelId="{CB83E935-AC0B-0544-B182-6B05179937B4}" type="presOf" srcId="{2314A679-6BA6-E84B-B403-C19A9FEC339B}" destId="{5728BBBB-09E4-0E4D-A7F6-9D0136FA1295}" srcOrd="0" destOrd="0" presId="urn:microsoft.com/office/officeart/2005/8/layout/radial6"/>
    <dgm:cxn modelId="{87536637-7739-524A-8681-1BBB47A97156}" srcId="{0633BE7D-ADE6-424B-A996-FA01086353E0}" destId="{DEEBDD38-DD75-E64E-BC61-8F008947A5C1}" srcOrd="1" destOrd="0" parTransId="{27CDCB4D-5C8E-D64C-930C-316903785323}" sibTransId="{928F6CEE-9024-4C4E-925B-664A326AE1ED}"/>
    <dgm:cxn modelId="{22C40843-F1E2-8A4B-AEF1-73468DD45DBA}" type="presOf" srcId="{3372AF78-35F2-9341-A8C5-EB46ADF793D5}" destId="{719D80B7-364A-1943-A0FD-49D9A9A52192}" srcOrd="0" destOrd="0" presId="urn:microsoft.com/office/officeart/2005/8/layout/radial6"/>
    <dgm:cxn modelId="{9D72336B-C7DE-3C4F-A456-D1855C000C47}" type="presOf" srcId="{12E763EC-6881-F149-80E6-0C35048BCD95}" destId="{7C92FB13-04E2-424D-83F5-0FC3EDF6BC9D}" srcOrd="0" destOrd="0" presId="urn:microsoft.com/office/officeart/2005/8/layout/radial6"/>
    <dgm:cxn modelId="{7608016D-743F-6F47-ABAF-B7A8A572F972}" type="presOf" srcId="{AB56AFD7-4CBA-8341-9DF2-BBE311F587FC}" destId="{9E5686FD-4E60-E14F-8322-F053CC1324BE}" srcOrd="0" destOrd="0" presId="urn:microsoft.com/office/officeart/2005/8/layout/radial6"/>
    <dgm:cxn modelId="{08C2394D-1DE4-E34E-AD75-0D2FA42158DF}" type="presOf" srcId="{928F6CEE-9024-4C4E-925B-664A326AE1ED}" destId="{29E90CDD-3BCF-4A4A-BAFC-758986EC3BA1}" srcOrd="0" destOrd="0" presId="urn:microsoft.com/office/officeart/2005/8/layout/radial6"/>
    <dgm:cxn modelId="{06DA2679-C6BF-1B44-81F9-CC08C45A46B1}" type="presOf" srcId="{43DBB09F-0BF3-5540-9406-BE7619E6F37F}" destId="{93A94B2D-E800-4742-AAD5-849D761F0F0B}" srcOrd="0" destOrd="0" presId="urn:microsoft.com/office/officeart/2005/8/layout/radial6"/>
    <dgm:cxn modelId="{741F525A-4BBE-434D-8843-623B6056D94B}" srcId="{0633BE7D-ADE6-424B-A996-FA01086353E0}" destId="{3372AF78-35F2-9341-A8C5-EB46ADF793D5}" srcOrd="0" destOrd="0" parTransId="{D097AD25-3A43-9646-9A64-D950CB83D174}" sibTransId="{4AD2435D-77E8-4742-8B61-EEB554FF6F8E}"/>
    <dgm:cxn modelId="{A80F24A7-C2A4-314F-B004-E0EE0563911F}" type="presOf" srcId="{4AD2435D-77E8-4742-8B61-EEB554FF6F8E}" destId="{4C44ED9C-CE07-BD45-9A70-F27EA6B0560B}" srcOrd="0" destOrd="0" presId="urn:microsoft.com/office/officeart/2005/8/layout/radial6"/>
    <dgm:cxn modelId="{46C7EAE3-464E-A94D-92FE-538EBB08B671}" srcId="{0633BE7D-ADE6-424B-A996-FA01086353E0}" destId="{AB56AFD7-4CBA-8341-9DF2-BBE311F587FC}" srcOrd="2" destOrd="0" parTransId="{170E0626-BE97-214E-B90B-7E3D5B0A2731}" sibTransId="{12E763EC-6881-F149-80E6-0C35048BCD95}"/>
    <dgm:cxn modelId="{DE1ADEE8-1530-1B4F-9C4C-1B4A1FE604CA}" type="presOf" srcId="{DEEBDD38-DD75-E64E-BC61-8F008947A5C1}" destId="{A17ABCB1-6F6A-0E45-8DEA-A9AEFC9DF1EA}" srcOrd="0" destOrd="0" presId="urn:microsoft.com/office/officeart/2005/8/layout/radial6"/>
    <dgm:cxn modelId="{5CB0BAFD-4B7E-A64B-8129-469C8DDF5901}" srcId="{2314A679-6BA6-E84B-B403-C19A9FEC339B}" destId="{0633BE7D-ADE6-424B-A996-FA01086353E0}" srcOrd="0" destOrd="0" parTransId="{3B3E033F-80E4-3248-AF9B-1E51AAFF6018}" sibTransId="{86B1C6B4-EA4A-7B40-ADC9-5576EE083121}"/>
    <dgm:cxn modelId="{AD36F65F-1EE3-A14D-A5C3-A062F8445C62}" type="presParOf" srcId="{5728BBBB-09E4-0E4D-A7F6-9D0136FA1295}" destId="{5AC8C892-3E49-BA46-AF05-9CF13329C7CB}" srcOrd="0" destOrd="0" presId="urn:microsoft.com/office/officeart/2005/8/layout/radial6"/>
    <dgm:cxn modelId="{3EF73666-DB78-2F4F-BE6B-5FFB30C9C3EF}" type="presParOf" srcId="{5728BBBB-09E4-0E4D-A7F6-9D0136FA1295}" destId="{719D80B7-364A-1943-A0FD-49D9A9A52192}" srcOrd="1" destOrd="0" presId="urn:microsoft.com/office/officeart/2005/8/layout/radial6"/>
    <dgm:cxn modelId="{84C0C779-A2EC-3E41-A7A4-E3902BC37DA2}" type="presParOf" srcId="{5728BBBB-09E4-0E4D-A7F6-9D0136FA1295}" destId="{274C0AC0-F4E7-6447-BAE5-26FE68908B96}" srcOrd="2" destOrd="0" presId="urn:microsoft.com/office/officeart/2005/8/layout/radial6"/>
    <dgm:cxn modelId="{BDFDDAB0-AAF9-EC43-B2E5-B5F6F8E85C40}" type="presParOf" srcId="{5728BBBB-09E4-0E4D-A7F6-9D0136FA1295}" destId="{4C44ED9C-CE07-BD45-9A70-F27EA6B0560B}" srcOrd="3" destOrd="0" presId="urn:microsoft.com/office/officeart/2005/8/layout/radial6"/>
    <dgm:cxn modelId="{78292D2F-6FED-314F-8E8F-50306B7C9DCC}" type="presParOf" srcId="{5728BBBB-09E4-0E4D-A7F6-9D0136FA1295}" destId="{A17ABCB1-6F6A-0E45-8DEA-A9AEFC9DF1EA}" srcOrd="4" destOrd="0" presId="urn:microsoft.com/office/officeart/2005/8/layout/radial6"/>
    <dgm:cxn modelId="{9BF02C26-8F2F-504D-9483-226F43327170}" type="presParOf" srcId="{5728BBBB-09E4-0E4D-A7F6-9D0136FA1295}" destId="{62B34CDA-B067-3C46-9D73-67C5FBC5A99E}" srcOrd="5" destOrd="0" presId="urn:microsoft.com/office/officeart/2005/8/layout/radial6"/>
    <dgm:cxn modelId="{DB248C15-6C05-A946-9C9D-8A1D3822DDF4}" type="presParOf" srcId="{5728BBBB-09E4-0E4D-A7F6-9D0136FA1295}" destId="{29E90CDD-3BCF-4A4A-BAFC-758986EC3BA1}" srcOrd="6" destOrd="0" presId="urn:microsoft.com/office/officeart/2005/8/layout/radial6"/>
    <dgm:cxn modelId="{FC775AD9-C4AB-A64D-83B5-42C6A8EF609A}" type="presParOf" srcId="{5728BBBB-09E4-0E4D-A7F6-9D0136FA1295}" destId="{9E5686FD-4E60-E14F-8322-F053CC1324BE}" srcOrd="7" destOrd="0" presId="urn:microsoft.com/office/officeart/2005/8/layout/radial6"/>
    <dgm:cxn modelId="{BDE8DA9E-C483-1044-B1A1-D9F7CF2FD2F1}" type="presParOf" srcId="{5728BBBB-09E4-0E4D-A7F6-9D0136FA1295}" destId="{35CE6C3E-4ADA-BE49-A41B-F11A33DE2CBC}" srcOrd="8" destOrd="0" presId="urn:microsoft.com/office/officeart/2005/8/layout/radial6"/>
    <dgm:cxn modelId="{073AF5CC-301B-AE4D-BCE6-F6814E123194}" type="presParOf" srcId="{5728BBBB-09E4-0E4D-A7F6-9D0136FA1295}" destId="{7C92FB13-04E2-424D-83F5-0FC3EDF6BC9D}" srcOrd="9" destOrd="0" presId="urn:microsoft.com/office/officeart/2005/8/layout/radial6"/>
    <dgm:cxn modelId="{90E6CF4C-6EDC-3148-AB4E-C2CE0954FE04}" type="presParOf" srcId="{5728BBBB-09E4-0E4D-A7F6-9D0136FA1295}" destId="{39E26EB2-39D8-EA44-829A-B3AC1A0020B3}" srcOrd="10" destOrd="0" presId="urn:microsoft.com/office/officeart/2005/8/layout/radial6"/>
    <dgm:cxn modelId="{B881FB46-38FD-B74E-95FB-C7019657293C}" type="presParOf" srcId="{5728BBBB-09E4-0E4D-A7F6-9D0136FA1295}" destId="{B3CCC90B-C37C-0247-9AC8-21D9D06FB121}" srcOrd="11" destOrd="0" presId="urn:microsoft.com/office/officeart/2005/8/layout/radial6"/>
    <dgm:cxn modelId="{B1A93EF0-C4D2-1444-8DCF-E0E7A238E283}" type="presParOf" srcId="{5728BBBB-09E4-0E4D-A7F6-9D0136FA1295}" destId="{93A94B2D-E800-4742-AAD5-849D761F0F0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94B2D-E800-4742-AAD5-849D761F0F0B}">
      <dsp:nvSpPr>
        <dsp:cNvPr id="0" name=""/>
        <dsp:cNvSpPr/>
      </dsp:nvSpPr>
      <dsp:spPr>
        <a:xfrm>
          <a:off x="1771635" y="586446"/>
          <a:ext cx="3916513" cy="3916513"/>
        </a:xfrm>
        <a:prstGeom prst="blockArc">
          <a:avLst>
            <a:gd name="adj1" fmla="val 10800000"/>
            <a:gd name="adj2" fmla="val 16200000"/>
            <a:gd name="adj3" fmla="val 4640"/>
          </a:avLst>
        </a:prstGeom>
        <a:solidFill>
          <a:schemeClr val="accent4">
            <a:hueOff val="-4464770"/>
            <a:satOff val="26899"/>
            <a:lumOff val="215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C92FB13-04E2-424D-83F5-0FC3EDF6BC9D}">
      <dsp:nvSpPr>
        <dsp:cNvPr id="0" name=""/>
        <dsp:cNvSpPr/>
      </dsp:nvSpPr>
      <dsp:spPr>
        <a:xfrm>
          <a:off x="1771635" y="586446"/>
          <a:ext cx="3916513" cy="3916513"/>
        </a:xfrm>
        <a:prstGeom prst="blockArc">
          <a:avLst>
            <a:gd name="adj1" fmla="val 5400000"/>
            <a:gd name="adj2" fmla="val 10800000"/>
            <a:gd name="adj3" fmla="val 4640"/>
          </a:avLst>
        </a:prstGeom>
        <a:solidFill>
          <a:schemeClr val="accent4">
            <a:hueOff val="-2976513"/>
            <a:satOff val="17933"/>
            <a:lumOff val="143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9E90CDD-3BCF-4A4A-BAFC-758986EC3BA1}">
      <dsp:nvSpPr>
        <dsp:cNvPr id="0" name=""/>
        <dsp:cNvSpPr/>
      </dsp:nvSpPr>
      <dsp:spPr>
        <a:xfrm>
          <a:off x="1771635" y="586446"/>
          <a:ext cx="3916513" cy="3916513"/>
        </a:xfrm>
        <a:prstGeom prst="blockArc">
          <a:avLst>
            <a:gd name="adj1" fmla="val 0"/>
            <a:gd name="adj2" fmla="val 5400000"/>
            <a:gd name="adj3" fmla="val 4640"/>
          </a:avLst>
        </a:prstGeom>
        <a:solidFill>
          <a:schemeClr val="accent4">
            <a:hueOff val="-1488257"/>
            <a:satOff val="8966"/>
            <a:lumOff val="71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C44ED9C-CE07-BD45-9A70-F27EA6B0560B}">
      <dsp:nvSpPr>
        <dsp:cNvPr id="0" name=""/>
        <dsp:cNvSpPr/>
      </dsp:nvSpPr>
      <dsp:spPr>
        <a:xfrm>
          <a:off x="1771635" y="586446"/>
          <a:ext cx="3916513" cy="3916513"/>
        </a:xfrm>
        <a:prstGeom prst="blockArc">
          <a:avLst>
            <a:gd name="adj1" fmla="val 16200000"/>
            <a:gd name="adj2" fmla="val 0"/>
            <a:gd name="adj3" fmla="val 464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C8C892-3E49-BA46-AF05-9CF13329C7CB}">
      <dsp:nvSpPr>
        <dsp:cNvPr id="0" name=""/>
        <dsp:cNvSpPr/>
      </dsp:nvSpPr>
      <dsp:spPr>
        <a:xfrm>
          <a:off x="2828380" y="1643191"/>
          <a:ext cx="1803024" cy="1803024"/>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ja-JP" altLang="en-US" sz="3100" b="1" kern="1200" dirty="0">
              <a:latin typeface="Lato Black"/>
              <a:cs typeface="Lato Black"/>
            </a:rPr>
            <a:t>強力な運動体</a:t>
          </a:r>
          <a:endParaRPr lang="en-US" sz="3100" b="1" kern="1200" dirty="0">
            <a:latin typeface="Lato Black"/>
            <a:cs typeface="Lato Black"/>
          </a:endParaRPr>
        </a:p>
      </dsp:txBody>
      <dsp:txXfrm>
        <a:off x="3092427" y="1907238"/>
        <a:ext cx="1274930" cy="1274930"/>
      </dsp:txXfrm>
    </dsp:sp>
    <dsp:sp modelId="{719D80B7-364A-1943-A0FD-49D9A9A52192}">
      <dsp:nvSpPr>
        <dsp:cNvPr id="0" name=""/>
        <dsp:cNvSpPr/>
      </dsp:nvSpPr>
      <dsp:spPr>
        <a:xfrm>
          <a:off x="3098834" y="824"/>
          <a:ext cx="1262116" cy="126211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b="1" kern="1200" dirty="0">
              <a:latin typeface="Lato Black"/>
              <a:cs typeface="Lato Black"/>
            </a:rPr>
            <a:t>ミッションに対する認識</a:t>
          </a:r>
          <a:endParaRPr lang="en-US" sz="1100" b="1" kern="1200" dirty="0">
            <a:latin typeface="Lato Black"/>
            <a:cs typeface="Lato Black"/>
          </a:endParaRPr>
        </a:p>
      </dsp:txBody>
      <dsp:txXfrm>
        <a:off x="3283667" y="185657"/>
        <a:ext cx="892450" cy="892450"/>
      </dsp:txXfrm>
    </dsp:sp>
    <dsp:sp modelId="{A17ABCB1-6F6A-0E45-8DEA-A9AEFC9DF1EA}">
      <dsp:nvSpPr>
        <dsp:cNvPr id="0" name=""/>
        <dsp:cNvSpPr/>
      </dsp:nvSpPr>
      <dsp:spPr>
        <a:xfrm>
          <a:off x="5011654" y="1913645"/>
          <a:ext cx="1262116" cy="1262116"/>
        </a:xfrm>
        <a:prstGeom prst="ellipse">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latin typeface="Lato Black"/>
              <a:cs typeface="Lato Black"/>
            </a:rPr>
            <a:t>持続可能性</a:t>
          </a:r>
          <a:endParaRPr lang="en-US" sz="1200" b="1" kern="1200" dirty="0">
            <a:latin typeface="Lato Black"/>
            <a:cs typeface="Lato Black"/>
          </a:endParaRPr>
        </a:p>
      </dsp:txBody>
      <dsp:txXfrm>
        <a:off x="5196487" y="2098478"/>
        <a:ext cx="892450" cy="892450"/>
      </dsp:txXfrm>
    </dsp:sp>
    <dsp:sp modelId="{9E5686FD-4E60-E14F-8322-F053CC1324BE}">
      <dsp:nvSpPr>
        <dsp:cNvPr id="0" name=""/>
        <dsp:cNvSpPr/>
      </dsp:nvSpPr>
      <dsp:spPr>
        <a:xfrm>
          <a:off x="3098834" y="3826465"/>
          <a:ext cx="1262116" cy="1262116"/>
        </a:xfrm>
        <a:prstGeom prst="ellipse">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b="1" kern="1200" dirty="0">
              <a:latin typeface="Lato Black"/>
              <a:cs typeface="Lato Black"/>
            </a:rPr>
            <a:t>リーダーシップ</a:t>
          </a:r>
          <a:endParaRPr lang="en-US" sz="1100" b="1" kern="1200" dirty="0">
            <a:latin typeface="Lato Black"/>
            <a:cs typeface="Lato Black"/>
          </a:endParaRPr>
        </a:p>
      </dsp:txBody>
      <dsp:txXfrm>
        <a:off x="3283667" y="4011298"/>
        <a:ext cx="892450" cy="892450"/>
      </dsp:txXfrm>
    </dsp:sp>
    <dsp:sp modelId="{39E26EB2-39D8-EA44-829A-B3AC1A0020B3}">
      <dsp:nvSpPr>
        <dsp:cNvPr id="0" name=""/>
        <dsp:cNvSpPr/>
      </dsp:nvSpPr>
      <dsp:spPr>
        <a:xfrm>
          <a:off x="1186013" y="1913645"/>
          <a:ext cx="1262116" cy="1262116"/>
        </a:xfrm>
        <a:prstGeom prst="ellips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latin typeface="Lato Black"/>
              <a:cs typeface="Lato Black"/>
            </a:rPr>
            <a:t>関連性</a:t>
          </a:r>
          <a:endParaRPr lang="en-US" sz="1200" b="1" kern="1200" dirty="0">
            <a:latin typeface="Lato Black"/>
            <a:cs typeface="Lato Black"/>
          </a:endParaRPr>
        </a:p>
      </dsp:txBody>
      <dsp:txXfrm>
        <a:off x="1370846" y="2098478"/>
        <a:ext cx="892450" cy="89245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244E7-7BF5-4CF5-951B-1AE3FE0724A7}" type="datetimeFigureOut">
              <a:rPr lang="en-US" smtClean="0"/>
              <a:t>1/18/2021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24780-EE59-43A7-A785-A6036A622898}" type="slidenum">
              <a:rPr lang="en-US" smtClean="0"/>
              <a:t>‹#›</a:t>
            </a:fld>
            <a:endParaRPr lang="en-US"/>
          </a:p>
        </p:txBody>
      </p:sp>
    </p:spTree>
    <p:extLst>
      <p:ext uri="{BB962C8B-B14F-4D97-AF65-F5344CB8AC3E}">
        <p14:creationId xmlns:p14="http://schemas.microsoft.com/office/powerpoint/2010/main" val="221038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24780-EE59-43A7-A785-A6036A622898}" type="slidenum">
              <a:rPr lang="en-US" smtClean="0"/>
              <a:t>4</a:t>
            </a:fld>
            <a:endParaRPr lang="en-US" dirty="0"/>
          </a:p>
        </p:txBody>
      </p:sp>
    </p:spTree>
    <p:extLst>
      <p:ext uri="{BB962C8B-B14F-4D97-AF65-F5344CB8AC3E}">
        <p14:creationId xmlns:p14="http://schemas.microsoft.com/office/powerpoint/2010/main" val="27785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24780-EE59-43A7-A785-A6036A622898}" type="slidenum">
              <a:rPr lang="en-US" smtClean="0"/>
              <a:t>6</a:t>
            </a:fld>
            <a:endParaRPr lang="en-US" dirty="0"/>
          </a:p>
        </p:txBody>
      </p:sp>
    </p:spTree>
    <p:extLst>
      <p:ext uri="{BB962C8B-B14F-4D97-AF65-F5344CB8AC3E}">
        <p14:creationId xmlns:p14="http://schemas.microsoft.com/office/powerpoint/2010/main" val="3308824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x-none"/>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1364119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53210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1498015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4118634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3BA1CD71-29B8-C94F-B8D8-6ACFAEF1EAA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3271001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3BA1CD71-29B8-C94F-B8D8-6ACFAEF1EAA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1738111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3BA1CD71-29B8-C94F-B8D8-6ACFAEF1EAAA}"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972142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3BA1CD71-29B8-C94F-B8D8-6ACFAEF1EAAA}"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1060498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1CD71-29B8-C94F-B8D8-6ACFAEF1EAAA}"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2322122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3BA1CD71-29B8-C94F-B8D8-6ACFAEF1EAA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4078055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3BA1CD71-29B8-C94F-B8D8-6ACFAEF1EAA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1B7E1-98EE-AC49-AB2B-E599413BA722}" type="slidenum">
              <a:rPr lang="en-US" smtClean="0"/>
              <a:t>‹#›</a:t>
            </a:fld>
            <a:endParaRPr lang="en-US"/>
          </a:p>
        </p:txBody>
      </p:sp>
    </p:spTree>
    <p:extLst>
      <p:ext uri="{BB962C8B-B14F-4D97-AF65-F5344CB8AC3E}">
        <p14:creationId xmlns:p14="http://schemas.microsoft.com/office/powerpoint/2010/main" val="3499040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BA1CD71-29B8-C94F-B8D8-6ACFAEF1EAAA}" type="datetimeFigureOut">
              <a:rPr lang="en-US" smtClean="0"/>
              <a:t>1/18/2021</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6E1B7E1-98EE-AC49-AB2B-E599413BA722}" type="slidenum">
              <a:rPr lang="en-US" smtClean="0"/>
              <a:t>‹#›</a:t>
            </a:fld>
            <a:endParaRPr lang="en-US"/>
          </a:p>
        </p:txBody>
      </p:sp>
    </p:spTree>
    <p:extLst>
      <p:ext uri="{BB962C8B-B14F-4D97-AF65-F5344CB8AC3E}">
        <p14:creationId xmlns:p14="http://schemas.microsoft.com/office/powerpoint/2010/main" val="130814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1" y="11239"/>
            <a:ext cx="9144000" cy="5715000"/>
          </a:xfrm>
          <a:prstGeom prst="rtTriangle">
            <a:avLst/>
          </a:prstGeom>
          <a:solidFill>
            <a:srgbClr val="E606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02821" y="4791672"/>
            <a:ext cx="6922135" cy="646331"/>
          </a:xfrm>
          <a:prstGeom prst="rect">
            <a:avLst/>
          </a:prstGeom>
          <a:noFill/>
        </p:spPr>
        <p:txBody>
          <a:bodyPr wrap="square" rtlCol="0">
            <a:spAutoFit/>
          </a:bodyPr>
          <a:lstStyle/>
          <a:p>
            <a:r>
              <a:rPr lang="ja-JP" altLang="en-US" sz="3600" b="1" dirty="0">
                <a:solidFill>
                  <a:schemeClr val="bg1"/>
                </a:solidFill>
                <a:latin typeface="Lato Bold"/>
                <a:cs typeface="Lato Bold"/>
              </a:rPr>
              <a:t>効果的なリーダーシップ</a:t>
            </a:r>
            <a:endParaRPr lang="en-US" sz="3600" b="1" dirty="0">
              <a:solidFill>
                <a:schemeClr val="bg1"/>
              </a:solidFill>
              <a:latin typeface="Lato Bold"/>
              <a:cs typeface="Lato Bold"/>
            </a:endParaRPr>
          </a:p>
        </p:txBody>
      </p:sp>
      <p:pic>
        <p:nvPicPr>
          <p:cNvPr id="3" name="Picture 4" descr="F:\1.Ys Men\Emblems, Logos - New\Emblem New transparent\LOGO-FULLY-TRANSPARENT.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5337" y="783301"/>
            <a:ext cx="2186824" cy="2305822"/>
          </a:xfrm>
          <a:prstGeom prst="rect">
            <a:avLst/>
          </a:prstGeom>
          <a:noFill/>
          <a:ln w="9525">
            <a:noFill/>
            <a:miter lim="800000"/>
            <a:headEnd/>
            <a:tailEnd/>
          </a:ln>
        </p:spPr>
      </p:pic>
    </p:spTree>
    <p:extLst>
      <p:ext uri="{BB962C8B-B14F-4D97-AF65-F5344CB8AC3E}">
        <p14:creationId xmlns:p14="http://schemas.microsoft.com/office/powerpoint/2010/main" val="467874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82423" y="2"/>
            <a:ext cx="3810000" cy="5715001"/>
            <a:chOff x="3537157" y="0"/>
            <a:chExt cx="3810000" cy="5715001"/>
          </a:xfrm>
        </p:grpSpPr>
        <p:pic>
          <p:nvPicPr>
            <p:cNvPr id="5" name="Picture 4" descr="background-book-stack-books-close-up-114839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37157" y="0"/>
              <a:ext cx="3810000" cy="5715000"/>
            </a:xfrm>
            <a:prstGeom prst="rect">
              <a:avLst/>
            </a:prstGeom>
          </p:spPr>
        </p:pic>
        <p:sp>
          <p:nvSpPr>
            <p:cNvPr id="6" name="Right Triangle 5"/>
            <p:cNvSpPr/>
            <p:nvPr/>
          </p:nvSpPr>
          <p:spPr>
            <a:xfrm>
              <a:off x="3537157" y="0"/>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p:nvSpPr>
          <p:spPr>
            <a:xfrm rot="10800000">
              <a:off x="6439457" y="1"/>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Rectangle 9"/>
          <p:cNvSpPr/>
          <p:nvPr/>
        </p:nvSpPr>
        <p:spPr>
          <a:xfrm>
            <a:off x="1" y="1270000"/>
            <a:ext cx="3070369" cy="1199444"/>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 y="1269504"/>
            <a:ext cx="3070371" cy="1077218"/>
          </a:xfrm>
          <a:prstGeom prst="rect">
            <a:avLst/>
          </a:prstGeom>
        </p:spPr>
        <p:txBody>
          <a:bodyPr wrap="square">
            <a:spAutoFit/>
          </a:bodyPr>
          <a:lstStyle/>
          <a:p>
            <a:pPr algn="ctr"/>
            <a:r>
              <a:rPr lang="en-US" sz="3200" b="1" cap="all" dirty="0">
                <a:solidFill>
                  <a:srgbClr val="FFFFFF"/>
                </a:solidFill>
                <a:latin typeface="Lato Black"/>
                <a:cs typeface="Lato Black"/>
              </a:rPr>
              <a:t>“</a:t>
            </a:r>
            <a:r>
              <a:rPr lang="ja-JP" altLang="en-US" sz="3200" b="1" cap="all" dirty="0">
                <a:solidFill>
                  <a:srgbClr val="FFFFFF"/>
                </a:solidFill>
                <a:latin typeface="Lato Black"/>
                <a:cs typeface="Lato Black"/>
              </a:rPr>
              <a:t>自己研鑽を</a:t>
            </a:r>
            <a:endParaRPr lang="en-US" altLang="ja-JP" sz="3200" b="1" cap="all" dirty="0">
              <a:solidFill>
                <a:srgbClr val="FFFFFF"/>
              </a:solidFill>
              <a:latin typeface="Lato Black"/>
              <a:cs typeface="Lato Black"/>
            </a:endParaRPr>
          </a:p>
          <a:p>
            <a:pPr algn="ctr"/>
            <a:r>
              <a:rPr lang="ja-JP" altLang="en-US" sz="3200" b="1" cap="all" dirty="0">
                <a:solidFill>
                  <a:srgbClr val="FFFFFF"/>
                </a:solidFill>
                <a:latin typeface="Lato Black"/>
                <a:cs typeface="Lato Black"/>
              </a:rPr>
              <a:t>する人</a:t>
            </a:r>
            <a:r>
              <a:rPr lang="en-US" sz="3200" b="1" cap="all" dirty="0">
                <a:solidFill>
                  <a:srgbClr val="FFFFFF"/>
                </a:solidFill>
                <a:latin typeface="Lato Black"/>
                <a:cs typeface="Lato Black"/>
              </a:rPr>
              <a:t>”</a:t>
            </a:r>
          </a:p>
        </p:txBody>
      </p:sp>
      <p:sp>
        <p:nvSpPr>
          <p:cNvPr id="4" name="TextBox 3"/>
          <p:cNvSpPr txBox="1"/>
          <p:nvPr/>
        </p:nvSpPr>
        <p:spPr>
          <a:xfrm>
            <a:off x="5818503" y="1567983"/>
            <a:ext cx="3476219" cy="2954655"/>
          </a:xfrm>
          <a:prstGeom prst="rect">
            <a:avLst/>
          </a:prstGeom>
          <a:noFill/>
        </p:spPr>
        <p:txBody>
          <a:bodyPr wrap="square" rtlCol="0" anchor="t">
            <a:spAutoFit/>
          </a:bodyPr>
          <a:lstStyle/>
          <a:p>
            <a:pPr algn="ctr"/>
            <a:r>
              <a:rPr lang="ja-JP" altLang="en-US" sz="2000" b="1" dirty="0">
                <a:solidFill>
                  <a:schemeClr val="tx1">
                    <a:lumMod val="65000"/>
                    <a:lumOff val="35000"/>
                  </a:schemeClr>
                </a:solidFill>
                <a:latin typeface="Lato Regular"/>
                <a:cs typeface="Lato Regular"/>
              </a:rPr>
              <a:t>あなたのスキルや能力を</a:t>
            </a:r>
            <a:endParaRPr lang="en-US" altLang="ja-JP" sz="2000" b="1" dirty="0">
              <a:solidFill>
                <a:schemeClr val="tx1">
                  <a:lumMod val="65000"/>
                  <a:lumOff val="35000"/>
                </a:schemeClr>
              </a:solidFill>
              <a:latin typeface="Lato Regular"/>
              <a:cs typeface="Lato Regular"/>
            </a:endParaRPr>
          </a:p>
          <a:p>
            <a:pPr algn="ctr"/>
            <a:r>
              <a:rPr lang="ja-JP" altLang="en-US" sz="2000" b="1" dirty="0">
                <a:solidFill>
                  <a:schemeClr val="tx1">
                    <a:lumMod val="65000"/>
                    <a:lumOff val="35000"/>
                  </a:schemeClr>
                </a:solidFill>
                <a:latin typeface="Lato Regular"/>
                <a:cs typeface="Lato Regular"/>
              </a:rPr>
              <a:t>高めるには</a:t>
            </a:r>
            <a:r>
              <a:rPr lang="en-US" sz="2000" b="1" dirty="0">
                <a:solidFill>
                  <a:schemeClr val="tx1">
                    <a:lumMod val="65000"/>
                    <a:lumOff val="35000"/>
                  </a:schemeClr>
                </a:solidFill>
                <a:latin typeface="Lato Regular"/>
                <a:cs typeface="Lato Regular"/>
              </a:rPr>
              <a:t>:</a:t>
            </a:r>
          </a:p>
          <a:p>
            <a:pPr algn="ctr"/>
            <a:endParaRPr lang="en-US" sz="2000"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コースや授業を受ける。</a:t>
            </a:r>
            <a:endParaRPr lang="en-US" altLang="ja-JP" sz="1400" b="1" dirty="0">
              <a:solidFill>
                <a:schemeClr val="tx1">
                  <a:lumMod val="65000"/>
                  <a:lumOff val="35000"/>
                </a:schemeClr>
              </a:solidFill>
              <a:latin typeface="Lato Regular"/>
              <a:cs typeface="Lato Regular"/>
            </a:endParaRPr>
          </a:p>
          <a:p>
            <a:pPr algn="ctr"/>
            <a:endParaRPr lang="en-US"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読書する。</a:t>
            </a:r>
            <a:endParaRPr lang="en-US" sz="1400" b="1" dirty="0">
              <a:solidFill>
                <a:schemeClr val="tx1">
                  <a:lumMod val="65000"/>
                  <a:lumOff val="35000"/>
                </a:schemeClr>
              </a:solidFill>
              <a:latin typeface="Lato Regular"/>
              <a:cs typeface="Lato Regular"/>
            </a:endParaRPr>
          </a:p>
          <a:p>
            <a:pPr algn="ctr"/>
            <a:endParaRPr lang="en-US"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ワイズの研修やイベントに参加する。</a:t>
            </a:r>
            <a:endParaRPr lang="en-US" sz="1400" b="1" dirty="0">
              <a:solidFill>
                <a:schemeClr val="tx1">
                  <a:lumMod val="65000"/>
                  <a:lumOff val="35000"/>
                </a:schemeClr>
              </a:solidFill>
              <a:latin typeface="Lato Regular"/>
              <a:cs typeface="Lato Regular"/>
            </a:endParaRPr>
          </a:p>
          <a:p>
            <a:pPr algn="ctr"/>
            <a:endParaRPr lang="en-US"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ネットワークを作り活用する。</a:t>
            </a:r>
            <a:endParaRPr lang="en-US" sz="1400" b="1" dirty="0">
              <a:solidFill>
                <a:schemeClr val="tx1">
                  <a:lumMod val="65000"/>
                  <a:lumOff val="35000"/>
                </a:schemeClr>
              </a:solidFill>
              <a:latin typeface="Lato Regular"/>
              <a:cs typeface="Lato Regular"/>
            </a:endParaRPr>
          </a:p>
          <a:p>
            <a:pPr algn="ctr"/>
            <a:endParaRPr lang="en-US"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旅行する。</a:t>
            </a:r>
            <a:endParaRPr lang="en-US" sz="1400" b="1" dirty="0">
              <a:solidFill>
                <a:schemeClr val="tx1">
                  <a:lumMod val="65000"/>
                  <a:lumOff val="35000"/>
                </a:schemeClr>
              </a:solidFill>
              <a:latin typeface="Lato Regular"/>
              <a:cs typeface="Lato Regular"/>
            </a:endParaRPr>
          </a:p>
        </p:txBody>
      </p:sp>
      <p:sp>
        <p:nvSpPr>
          <p:cNvPr id="9" name="Rectangle 8"/>
          <p:cNvSpPr/>
          <p:nvPr/>
        </p:nvSpPr>
        <p:spPr>
          <a:xfrm>
            <a:off x="275231" y="2553926"/>
            <a:ext cx="2605695" cy="1569660"/>
          </a:xfrm>
          <a:prstGeom prst="rect">
            <a:avLst/>
          </a:prstGeom>
        </p:spPr>
        <p:txBody>
          <a:bodyPr wrap="square" anchor="t">
            <a:spAutoFit/>
          </a:bodyPr>
          <a:lstStyle/>
          <a:p>
            <a:r>
              <a:rPr lang="ja-JP" altLang="en-US" sz="1600" b="1" dirty="0">
                <a:solidFill>
                  <a:srgbClr val="595959"/>
                </a:solidFill>
                <a:latin typeface="Lato Regular"/>
                <a:cs typeface="Lato Regular"/>
              </a:rPr>
              <a:t>ワイズ運動とメンバーのためによりよい奉仕をしようと、常に新しいスキルや能力を開発することに投資をするリーダー</a:t>
            </a:r>
            <a:endParaRPr lang="en-GB" sz="1600" b="1" dirty="0">
              <a:solidFill>
                <a:srgbClr val="595959"/>
              </a:solidFill>
              <a:latin typeface="Lato Regular"/>
              <a:cs typeface="Lato Regular"/>
            </a:endParaRPr>
          </a:p>
          <a:p>
            <a:pPr algn="ctr"/>
            <a:endParaRPr lang="en-GB" sz="1600" dirty="0">
              <a:solidFill>
                <a:srgbClr val="595959"/>
              </a:solidFill>
              <a:latin typeface="Lato Regular"/>
              <a:cs typeface="Lato Regular"/>
            </a:endParaRPr>
          </a:p>
        </p:txBody>
      </p:sp>
    </p:spTree>
    <p:extLst>
      <p:ext uri="{BB962C8B-B14F-4D97-AF65-F5344CB8AC3E}">
        <p14:creationId xmlns:p14="http://schemas.microsoft.com/office/powerpoint/2010/main" val="1998815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946947" y="0"/>
            <a:ext cx="3551302" cy="5715000"/>
            <a:chOff x="2664731" y="0"/>
            <a:chExt cx="3551302" cy="5715000"/>
          </a:xfrm>
        </p:grpSpPr>
        <p:pic>
          <p:nvPicPr>
            <p:cNvPr id="12" name="Picture 11" descr="black-and-white-connected-hands-love-265702 cop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69266" y="0"/>
              <a:ext cx="3546767" cy="5715000"/>
            </a:xfrm>
            <a:prstGeom prst="rect">
              <a:avLst/>
            </a:prstGeom>
          </p:spPr>
        </p:pic>
        <p:sp>
          <p:nvSpPr>
            <p:cNvPr id="8" name="Right Triangle 7"/>
            <p:cNvSpPr/>
            <p:nvPr/>
          </p:nvSpPr>
          <p:spPr>
            <a:xfrm>
              <a:off x="2664731" y="0"/>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p:nvSpPr>
          <p:spPr>
            <a:xfrm rot="10800000">
              <a:off x="5308333" y="0"/>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p:cNvSpPr/>
          <p:nvPr/>
        </p:nvSpPr>
        <p:spPr>
          <a:xfrm>
            <a:off x="0" y="1270000"/>
            <a:ext cx="4844659" cy="987777"/>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35083" y="2437159"/>
            <a:ext cx="2669266" cy="1569660"/>
          </a:xfrm>
          <a:prstGeom prst="rect">
            <a:avLst/>
          </a:prstGeom>
          <a:noFill/>
        </p:spPr>
        <p:txBody>
          <a:bodyPr wrap="square" rtlCol="0" anchor="t">
            <a:spAutoFit/>
          </a:bodyPr>
          <a:lstStyle/>
          <a:p>
            <a:r>
              <a:rPr lang="ja-JP" altLang="en-US" sz="1600" b="1" dirty="0">
                <a:solidFill>
                  <a:srgbClr val="595959"/>
                </a:solidFill>
                <a:latin typeface="Lato Bold"/>
                <a:ea typeface="+mj-ea"/>
                <a:cs typeface="Lato Regular"/>
              </a:rPr>
              <a:t>ワイズのミッションや目標を達成するために、他の人々に活動に参加し、行動するように影響を与えられるリーダー</a:t>
            </a:r>
            <a:endParaRPr lang="en-US" sz="1600" b="1" dirty="0">
              <a:solidFill>
                <a:srgbClr val="595959"/>
              </a:solidFill>
              <a:latin typeface="Lato Bold"/>
              <a:ea typeface="+mj-ea"/>
              <a:cs typeface="Lato Regular"/>
            </a:endParaRPr>
          </a:p>
          <a:p>
            <a:pPr algn="ctr"/>
            <a:endParaRPr lang="en-US" sz="1600" dirty="0">
              <a:solidFill>
                <a:srgbClr val="595959"/>
              </a:solidFill>
              <a:latin typeface="Lato Regular"/>
              <a:cs typeface="Lato Regular"/>
            </a:endParaRPr>
          </a:p>
        </p:txBody>
      </p:sp>
      <p:sp>
        <p:nvSpPr>
          <p:cNvPr id="2" name="Rectangle 1"/>
          <p:cNvSpPr/>
          <p:nvPr/>
        </p:nvSpPr>
        <p:spPr>
          <a:xfrm>
            <a:off x="0" y="1471500"/>
            <a:ext cx="3433594" cy="584775"/>
          </a:xfrm>
          <a:prstGeom prst="rect">
            <a:avLst/>
          </a:prstGeom>
        </p:spPr>
        <p:txBody>
          <a:bodyPr wrap="square">
            <a:spAutoFit/>
          </a:bodyPr>
          <a:lstStyle/>
          <a:p>
            <a:pPr algn="ctr"/>
            <a:r>
              <a:rPr lang="en-US" sz="3200" b="1" cap="all" dirty="0">
                <a:solidFill>
                  <a:schemeClr val="bg1"/>
                </a:solidFill>
                <a:latin typeface="Lato Light"/>
                <a:cs typeface="Lato Light"/>
              </a:rPr>
              <a:t>“</a:t>
            </a:r>
            <a:r>
              <a:rPr lang="ja-JP" altLang="en-US" sz="3200" cap="all" dirty="0">
                <a:solidFill>
                  <a:schemeClr val="bg1"/>
                </a:solidFill>
                <a:latin typeface="Lato Light"/>
                <a:cs typeface="Lato Light"/>
              </a:rPr>
              <a:t>動機づける人</a:t>
            </a:r>
            <a:r>
              <a:rPr lang="en-US" sz="3200" b="1" cap="all" dirty="0">
                <a:solidFill>
                  <a:schemeClr val="bg1"/>
                </a:solidFill>
                <a:latin typeface="Lato Black"/>
                <a:cs typeface="Lato Black"/>
              </a:rPr>
              <a:t>”</a:t>
            </a:r>
          </a:p>
        </p:txBody>
      </p:sp>
      <p:sp>
        <p:nvSpPr>
          <p:cNvPr id="5" name="Rectangle 4"/>
          <p:cNvSpPr/>
          <p:nvPr/>
        </p:nvSpPr>
        <p:spPr>
          <a:xfrm>
            <a:off x="6204857" y="1306677"/>
            <a:ext cx="2996293" cy="2646878"/>
          </a:xfrm>
          <a:prstGeom prst="rect">
            <a:avLst/>
          </a:prstGeom>
        </p:spPr>
        <p:txBody>
          <a:bodyPr wrap="square">
            <a:spAutoFit/>
          </a:bodyPr>
          <a:lstStyle/>
          <a:p>
            <a:pPr algn="ctr"/>
            <a:endParaRPr lang="en-US" sz="1400" dirty="0">
              <a:solidFill>
                <a:srgbClr val="595959"/>
              </a:solidFill>
              <a:latin typeface="Lato Regular"/>
              <a:cs typeface="Lato Regular"/>
            </a:endParaRPr>
          </a:p>
          <a:p>
            <a:pPr lvl="0" algn="ctr"/>
            <a:r>
              <a:rPr lang="ja-JP" altLang="en-US" sz="2000" b="1" dirty="0">
                <a:solidFill>
                  <a:prstClr val="black">
                    <a:lumMod val="65000"/>
                    <a:lumOff val="35000"/>
                  </a:prstClr>
                </a:solidFill>
                <a:latin typeface="Lato Regular"/>
                <a:cs typeface="Lato Regular"/>
              </a:rPr>
              <a:t>あなたのスキルや能力を</a:t>
            </a:r>
            <a:endParaRPr lang="en-US" altLang="ja-JP" sz="2000" b="1" dirty="0">
              <a:solidFill>
                <a:prstClr val="black">
                  <a:lumMod val="65000"/>
                  <a:lumOff val="35000"/>
                </a:prstClr>
              </a:solidFill>
              <a:latin typeface="Lato Regular"/>
              <a:cs typeface="Lato Regular"/>
            </a:endParaRPr>
          </a:p>
          <a:p>
            <a:pPr lvl="0" algn="ctr"/>
            <a:r>
              <a:rPr lang="ja-JP" altLang="en-US" sz="2000" b="1" dirty="0">
                <a:solidFill>
                  <a:prstClr val="black">
                    <a:lumMod val="65000"/>
                    <a:lumOff val="35000"/>
                  </a:prstClr>
                </a:solidFill>
                <a:latin typeface="Lato Regular"/>
                <a:cs typeface="Lato Regular"/>
              </a:rPr>
              <a:t>高めるには</a:t>
            </a:r>
            <a:r>
              <a:rPr lang="en-US" altLang="ja-JP" sz="2000" b="1" dirty="0">
                <a:solidFill>
                  <a:prstClr val="black">
                    <a:lumMod val="65000"/>
                    <a:lumOff val="35000"/>
                  </a:prstClr>
                </a:solidFill>
                <a:latin typeface="Lato Regular"/>
                <a:cs typeface="Lato Regular"/>
              </a:rPr>
              <a:t>:</a:t>
            </a:r>
          </a:p>
          <a:p>
            <a:pPr algn="ctr"/>
            <a:endParaRPr lang="en-US" sz="1400" dirty="0">
              <a:solidFill>
                <a:srgbClr val="595959"/>
              </a:solidFill>
              <a:latin typeface="Lato Regular"/>
              <a:cs typeface="Lato Regular"/>
            </a:endParaRPr>
          </a:p>
          <a:p>
            <a:pPr algn="ctr"/>
            <a:r>
              <a:rPr lang="ja-JP" altLang="en-US" sz="1400" b="1" dirty="0">
                <a:solidFill>
                  <a:srgbClr val="595959"/>
                </a:solidFill>
                <a:latin typeface="Lato Regular"/>
                <a:cs typeface="Lato Regular"/>
              </a:rPr>
              <a:t>模範を示してリードする。</a:t>
            </a:r>
            <a:endParaRPr lang="en-US" sz="1400" b="1" dirty="0">
              <a:solidFill>
                <a:srgbClr val="595959"/>
              </a:solidFill>
              <a:latin typeface="Lato Regular"/>
              <a:cs typeface="Lato Regular"/>
            </a:endParaRPr>
          </a:p>
          <a:p>
            <a:pPr algn="ctr"/>
            <a:endParaRPr lang="en-US" sz="1400" b="1" dirty="0">
              <a:solidFill>
                <a:srgbClr val="595959"/>
              </a:solidFill>
              <a:latin typeface="Lato Regular"/>
              <a:cs typeface="Lato Regular"/>
            </a:endParaRPr>
          </a:p>
          <a:p>
            <a:pPr algn="ctr"/>
            <a:r>
              <a:rPr lang="ja-JP" altLang="en-US" sz="1400" b="1" dirty="0">
                <a:solidFill>
                  <a:srgbClr val="595959"/>
                </a:solidFill>
                <a:latin typeface="Lato Regular"/>
                <a:cs typeface="Lato Regular"/>
              </a:rPr>
              <a:t>ワイズの新入会員に対して、指導者、コーチとして行動する。</a:t>
            </a:r>
            <a:endParaRPr lang="en-US" sz="1400" b="1" dirty="0">
              <a:solidFill>
                <a:srgbClr val="595959"/>
              </a:solidFill>
              <a:latin typeface="Lato Regular"/>
              <a:cs typeface="Lato Regular"/>
            </a:endParaRPr>
          </a:p>
          <a:p>
            <a:pPr algn="ctr"/>
            <a:endParaRPr lang="en-US" sz="1400" b="1" dirty="0">
              <a:solidFill>
                <a:srgbClr val="595959"/>
              </a:solidFill>
              <a:latin typeface="Lato Regular"/>
              <a:cs typeface="Lato Regular"/>
            </a:endParaRPr>
          </a:p>
          <a:p>
            <a:pPr algn="ctr"/>
            <a:r>
              <a:rPr lang="ja-JP" altLang="en-US" sz="1400" b="1" dirty="0">
                <a:solidFill>
                  <a:srgbClr val="595959"/>
                </a:solidFill>
                <a:latin typeface="Lato Regular"/>
                <a:cs typeface="Lato Regular"/>
              </a:rPr>
              <a:t>メンバーがクラブや他のメンバーに貢献したことを認め、賞賛する。</a:t>
            </a:r>
            <a:endParaRPr lang="en-US" sz="1400" b="1" dirty="0">
              <a:solidFill>
                <a:srgbClr val="595959"/>
              </a:solidFill>
              <a:latin typeface="Lato Regular"/>
              <a:cs typeface="Lato Regular"/>
            </a:endParaRPr>
          </a:p>
        </p:txBody>
      </p:sp>
    </p:spTree>
    <p:extLst>
      <p:ext uri="{BB962C8B-B14F-4D97-AF65-F5344CB8AC3E}">
        <p14:creationId xmlns:p14="http://schemas.microsoft.com/office/powerpoint/2010/main" val="2791585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of-people-holding-each-other-s-hands-318443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2423" y="0"/>
            <a:ext cx="3809999" cy="5715003"/>
          </a:xfrm>
          <a:prstGeom prst="rect">
            <a:avLst/>
          </a:prstGeom>
        </p:spPr>
      </p:pic>
      <p:sp>
        <p:nvSpPr>
          <p:cNvPr id="6" name="Right Triangle 5"/>
          <p:cNvSpPr/>
          <p:nvPr/>
        </p:nvSpPr>
        <p:spPr>
          <a:xfrm>
            <a:off x="2582423" y="2"/>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p:nvSpPr>
        <p:spPr>
          <a:xfrm rot="10800000">
            <a:off x="5484723" y="3"/>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 y="1269503"/>
            <a:ext cx="3445352" cy="1199444"/>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0" y="1561891"/>
            <a:ext cx="3608363" cy="584775"/>
          </a:xfrm>
          <a:prstGeom prst="rect">
            <a:avLst/>
          </a:prstGeom>
        </p:spPr>
        <p:txBody>
          <a:bodyPr wrap="square">
            <a:spAutoFit/>
          </a:bodyPr>
          <a:lstStyle/>
          <a:p>
            <a:pPr>
              <a:spcBef>
                <a:spcPts val="2400"/>
              </a:spcBef>
            </a:pPr>
            <a:r>
              <a:rPr lang="en-US" sz="3200" b="1" cap="all" dirty="0">
                <a:solidFill>
                  <a:srgbClr val="FFFFFF"/>
                </a:solidFill>
                <a:latin typeface="Lato Black"/>
                <a:cs typeface="Lato Black"/>
              </a:rPr>
              <a:t>“</a:t>
            </a:r>
            <a:r>
              <a:rPr lang="ja-JP" altLang="en-US" sz="3200" b="1" cap="all" dirty="0">
                <a:solidFill>
                  <a:srgbClr val="FFFFFF"/>
                </a:solidFill>
                <a:latin typeface="Lato Black"/>
                <a:cs typeface="Lato Black"/>
              </a:rPr>
              <a:t>チームプレイヤー</a:t>
            </a:r>
            <a:r>
              <a:rPr lang="en-US" sz="3200" b="1" cap="all" dirty="0">
                <a:solidFill>
                  <a:srgbClr val="FFFFFF"/>
                </a:solidFill>
                <a:latin typeface="Lato Black"/>
                <a:cs typeface="Lato Black"/>
              </a:rPr>
              <a:t>”</a:t>
            </a:r>
          </a:p>
        </p:txBody>
      </p:sp>
      <p:sp>
        <p:nvSpPr>
          <p:cNvPr id="4" name="TextBox 3"/>
          <p:cNvSpPr txBox="1"/>
          <p:nvPr/>
        </p:nvSpPr>
        <p:spPr>
          <a:xfrm>
            <a:off x="6027775" y="1581935"/>
            <a:ext cx="3116225" cy="3170099"/>
          </a:xfrm>
          <a:prstGeom prst="rect">
            <a:avLst/>
          </a:prstGeom>
          <a:noFill/>
        </p:spPr>
        <p:txBody>
          <a:bodyPr wrap="square" rtlCol="0" anchor="t">
            <a:spAutoFit/>
          </a:bodyPr>
          <a:lstStyle/>
          <a:p>
            <a:pPr lvl="0" algn="ctr"/>
            <a:r>
              <a:rPr lang="ja-JP" altLang="en-US" sz="2000" b="1" dirty="0">
                <a:solidFill>
                  <a:prstClr val="black">
                    <a:lumMod val="65000"/>
                    <a:lumOff val="35000"/>
                  </a:prstClr>
                </a:solidFill>
                <a:latin typeface="Lato Regular"/>
                <a:cs typeface="Lato Regular"/>
              </a:rPr>
              <a:t>あなたのスキルや能力を</a:t>
            </a:r>
            <a:endParaRPr lang="en-US" altLang="ja-JP" sz="2000" b="1" dirty="0">
              <a:solidFill>
                <a:prstClr val="black">
                  <a:lumMod val="65000"/>
                  <a:lumOff val="35000"/>
                </a:prstClr>
              </a:solidFill>
              <a:latin typeface="Lato Regular"/>
              <a:cs typeface="Lato Regular"/>
            </a:endParaRPr>
          </a:p>
          <a:p>
            <a:pPr lvl="0" algn="ctr"/>
            <a:r>
              <a:rPr lang="ja-JP" altLang="en-US" sz="2000" b="1" dirty="0">
                <a:solidFill>
                  <a:prstClr val="black">
                    <a:lumMod val="65000"/>
                    <a:lumOff val="35000"/>
                  </a:prstClr>
                </a:solidFill>
                <a:latin typeface="Lato Regular"/>
                <a:cs typeface="Lato Regular"/>
              </a:rPr>
              <a:t>高めるには</a:t>
            </a:r>
            <a:r>
              <a:rPr lang="en-US" altLang="ja-JP" sz="2000" b="1" dirty="0">
                <a:solidFill>
                  <a:prstClr val="black">
                    <a:lumMod val="65000"/>
                    <a:lumOff val="35000"/>
                  </a:prstClr>
                </a:solidFill>
                <a:latin typeface="Lato Regular"/>
                <a:cs typeface="Lato Regular"/>
              </a:rPr>
              <a:t>:</a:t>
            </a:r>
          </a:p>
          <a:p>
            <a:pPr algn="ctr"/>
            <a:endParaRPr lang="en-US" sz="2000" dirty="0">
              <a:solidFill>
                <a:srgbClr val="595959"/>
              </a:solidFill>
              <a:latin typeface="Lato Regular"/>
              <a:cs typeface="Lato Regular"/>
            </a:endParaRPr>
          </a:p>
          <a:p>
            <a:pPr algn="ctr"/>
            <a:r>
              <a:rPr lang="ja-JP" altLang="en-US" sz="1400" b="1" dirty="0">
                <a:solidFill>
                  <a:srgbClr val="595959"/>
                </a:solidFill>
                <a:latin typeface="Lato Regular"/>
              </a:rPr>
              <a:t>違いを受け入れ、歓迎する。</a:t>
            </a:r>
            <a:endParaRPr lang="en-US" altLang="ja-JP" sz="1400" b="1" dirty="0">
              <a:solidFill>
                <a:srgbClr val="595959"/>
              </a:solidFill>
              <a:latin typeface="Lato Regular"/>
            </a:endParaRPr>
          </a:p>
          <a:p>
            <a:pPr algn="ctr"/>
            <a:endParaRPr lang="en-US" altLang="ja-JP" sz="1400" b="1" dirty="0">
              <a:solidFill>
                <a:srgbClr val="595959"/>
              </a:solidFill>
              <a:latin typeface="Lato Regular"/>
            </a:endParaRPr>
          </a:p>
          <a:p>
            <a:pPr algn="ctr"/>
            <a:r>
              <a:rPr lang="ja-JP" altLang="en-US" sz="1400" b="1" dirty="0">
                <a:solidFill>
                  <a:srgbClr val="595959"/>
                </a:solidFill>
                <a:latin typeface="Lato Regular"/>
              </a:rPr>
              <a:t>定期的にコミュニケーションを取る。</a:t>
            </a:r>
            <a:endParaRPr lang="en-US" altLang="ja-JP" sz="1400" b="1" dirty="0">
              <a:solidFill>
                <a:srgbClr val="595959"/>
              </a:solidFill>
              <a:latin typeface="Lato Regular"/>
            </a:endParaRPr>
          </a:p>
          <a:p>
            <a:pPr algn="ctr"/>
            <a:endParaRPr lang="en-US" altLang="ja-JP" sz="1400" b="1" dirty="0">
              <a:solidFill>
                <a:srgbClr val="595959"/>
              </a:solidFill>
              <a:latin typeface="Lato Regular"/>
            </a:endParaRPr>
          </a:p>
          <a:p>
            <a:pPr algn="ctr"/>
            <a:r>
              <a:rPr lang="ja-JP" altLang="en-US" sz="1400" b="1" dirty="0">
                <a:solidFill>
                  <a:srgbClr val="595959"/>
                </a:solidFill>
                <a:latin typeface="Lato Regular"/>
              </a:rPr>
              <a:t>素早く反応する。</a:t>
            </a:r>
            <a:endParaRPr lang="en-US" altLang="ja-JP" sz="1400" b="1" dirty="0">
              <a:solidFill>
                <a:srgbClr val="595959"/>
              </a:solidFill>
              <a:latin typeface="Lato Regular"/>
            </a:endParaRPr>
          </a:p>
          <a:p>
            <a:pPr algn="ctr"/>
            <a:endParaRPr lang="en-US" altLang="ja-JP" sz="1400" b="1" dirty="0">
              <a:solidFill>
                <a:srgbClr val="595959"/>
              </a:solidFill>
              <a:latin typeface="Lato Regular"/>
            </a:endParaRPr>
          </a:p>
          <a:p>
            <a:pPr algn="ctr"/>
            <a:r>
              <a:rPr lang="ja-JP" altLang="en-US" sz="1400" b="1" dirty="0">
                <a:solidFill>
                  <a:srgbClr val="595959"/>
                </a:solidFill>
                <a:latin typeface="Lato Regular"/>
              </a:rPr>
              <a:t>責任を共有する。</a:t>
            </a:r>
            <a:endParaRPr lang="en-US" altLang="ja-JP" sz="1400" b="1" dirty="0">
              <a:solidFill>
                <a:srgbClr val="595959"/>
              </a:solidFill>
              <a:latin typeface="Lato Regular"/>
            </a:endParaRPr>
          </a:p>
          <a:p>
            <a:pPr algn="ctr"/>
            <a:endParaRPr lang="en-US" altLang="ja-JP" sz="1400" b="1" dirty="0">
              <a:solidFill>
                <a:srgbClr val="595959"/>
              </a:solidFill>
              <a:latin typeface="Lato Regular"/>
            </a:endParaRPr>
          </a:p>
          <a:p>
            <a:pPr algn="ctr"/>
            <a:r>
              <a:rPr lang="ja-JP" altLang="en-US" sz="1400" b="1" dirty="0">
                <a:solidFill>
                  <a:srgbClr val="595959"/>
                </a:solidFill>
                <a:latin typeface="Lato Regular"/>
              </a:rPr>
              <a:t>組織の階層よりもコラボレーションを</a:t>
            </a:r>
            <a:endParaRPr lang="en-US" altLang="ja-JP" sz="1400" b="1" dirty="0">
              <a:solidFill>
                <a:srgbClr val="595959"/>
              </a:solidFill>
              <a:latin typeface="Lato Regular"/>
            </a:endParaRPr>
          </a:p>
          <a:p>
            <a:pPr algn="ctr"/>
            <a:r>
              <a:rPr lang="ja-JP" altLang="en-US" sz="1400" b="1" dirty="0">
                <a:solidFill>
                  <a:srgbClr val="595959"/>
                </a:solidFill>
                <a:latin typeface="Lato Regular"/>
              </a:rPr>
              <a:t>大切にする。</a:t>
            </a:r>
            <a:endParaRPr lang="en-US" sz="1400" b="1" dirty="0">
              <a:solidFill>
                <a:srgbClr val="595959"/>
              </a:solidFill>
              <a:latin typeface="Lato Regular"/>
            </a:endParaRPr>
          </a:p>
        </p:txBody>
      </p:sp>
      <p:sp>
        <p:nvSpPr>
          <p:cNvPr id="9" name="Rectangle 8"/>
          <p:cNvSpPr/>
          <p:nvPr/>
        </p:nvSpPr>
        <p:spPr>
          <a:xfrm>
            <a:off x="275231" y="2553926"/>
            <a:ext cx="2605695" cy="1323439"/>
          </a:xfrm>
          <a:prstGeom prst="rect">
            <a:avLst/>
          </a:prstGeom>
        </p:spPr>
        <p:txBody>
          <a:bodyPr wrap="square" anchor="t">
            <a:spAutoFit/>
          </a:bodyPr>
          <a:lstStyle/>
          <a:p>
            <a:r>
              <a:rPr lang="ja-JP" altLang="en-US" sz="1600" b="1" dirty="0">
                <a:solidFill>
                  <a:schemeClr val="tx1">
                    <a:lumMod val="65000"/>
                    <a:lumOff val="35000"/>
                  </a:schemeClr>
                </a:solidFill>
              </a:rPr>
              <a:t>チームの一員になる方法を理解し、お互いをサポートし、信頼するリーダー。リードするだけでなく、リードもされる人たち</a:t>
            </a:r>
            <a:endParaRPr lang="en-US" sz="1600" b="1" dirty="0">
              <a:solidFill>
                <a:schemeClr val="tx1">
                  <a:lumMod val="65000"/>
                  <a:lumOff val="35000"/>
                </a:schemeClr>
              </a:solidFill>
              <a:latin typeface="Lato Regular"/>
              <a:cs typeface="Lato Regular"/>
            </a:endParaRPr>
          </a:p>
        </p:txBody>
      </p:sp>
    </p:spTree>
    <p:extLst>
      <p:ext uri="{BB962C8B-B14F-4D97-AF65-F5344CB8AC3E}">
        <p14:creationId xmlns:p14="http://schemas.microsoft.com/office/powerpoint/2010/main" val="2831232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n-holding-a-megaphone-385125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2423" y="0"/>
            <a:ext cx="3810000" cy="5715000"/>
          </a:xfrm>
          <a:prstGeom prst="rect">
            <a:avLst/>
          </a:prstGeom>
        </p:spPr>
      </p:pic>
      <p:sp>
        <p:nvSpPr>
          <p:cNvPr id="6" name="Right Triangle 5"/>
          <p:cNvSpPr/>
          <p:nvPr/>
        </p:nvSpPr>
        <p:spPr>
          <a:xfrm>
            <a:off x="2582423" y="2"/>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p:nvSpPr>
        <p:spPr>
          <a:xfrm rot="10800000">
            <a:off x="5484723" y="3"/>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9556" y="1264347"/>
            <a:ext cx="3490123" cy="967619"/>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0" y="1455770"/>
            <a:ext cx="3490123" cy="584775"/>
          </a:xfrm>
          <a:prstGeom prst="rect">
            <a:avLst/>
          </a:prstGeom>
        </p:spPr>
        <p:txBody>
          <a:bodyPr wrap="square">
            <a:spAutoFit/>
          </a:bodyPr>
          <a:lstStyle/>
          <a:p>
            <a:pPr algn="ctr"/>
            <a:r>
              <a:rPr lang="en-US" sz="3200" b="1" cap="all" dirty="0">
                <a:solidFill>
                  <a:schemeClr val="bg1"/>
                </a:solidFill>
                <a:latin typeface="Lato Black"/>
                <a:cs typeface="Lato Black"/>
              </a:rPr>
              <a:t>“</a:t>
            </a:r>
            <a:r>
              <a:rPr lang="ja-JP" altLang="en-US" sz="3200" b="1" cap="all" dirty="0">
                <a:solidFill>
                  <a:schemeClr val="bg1"/>
                </a:solidFill>
                <a:latin typeface="Lato Black"/>
                <a:cs typeface="Lato Black"/>
              </a:rPr>
              <a:t>コミュニケーター</a:t>
            </a:r>
            <a:r>
              <a:rPr lang="en-US" altLang="ja-JP" sz="3200" b="1" cap="all" dirty="0">
                <a:solidFill>
                  <a:schemeClr val="bg1"/>
                </a:solidFill>
                <a:latin typeface="Lato Black"/>
                <a:cs typeface="Lato Black"/>
              </a:rPr>
              <a:t>”</a:t>
            </a:r>
            <a:endParaRPr lang="en-US" sz="3200" cap="all" dirty="0">
              <a:solidFill>
                <a:schemeClr val="bg1"/>
              </a:solidFill>
              <a:latin typeface="Lato Black"/>
              <a:cs typeface="Lato Black"/>
            </a:endParaRPr>
          </a:p>
        </p:txBody>
      </p:sp>
      <p:sp>
        <p:nvSpPr>
          <p:cNvPr id="4" name="TextBox 3"/>
          <p:cNvSpPr txBox="1"/>
          <p:nvPr/>
        </p:nvSpPr>
        <p:spPr>
          <a:xfrm>
            <a:off x="6072546" y="2616749"/>
            <a:ext cx="3071454" cy="1815882"/>
          </a:xfrm>
          <a:prstGeom prst="rect">
            <a:avLst/>
          </a:prstGeom>
          <a:noFill/>
        </p:spPr>
        <p:txBody>
          <a:bodyPr wrap="square" rtlCol="0" anchor="t">
            <a:spAutoFit/>
          </a:bodyPr>
          <a:lstStyle/>
          <a:p>
            <a:pPr algn="ctr"/>
            <a:r>
              <a:rPr lang="ja-JP" altLang="en-US" sz="1400" b="1" dirty="0">
                <a:solidFill>
                  <a:schemeClr val="tx1">
                    <a:lumMod val="65000"/>
                    <a:lumOff val="35000"/>
                  </a:schemeClr>
                </a:solidFill>
                <a:latin typeface="Lato Regular"/>
                <a:cs typeface="Lato Regular"/>
              </a:rPr>
              <a:t>他人の話を注意深く聞く。</a:t>
            </a:r>
            <a:endParaRPr lang="en-US" altLang="ja-JP" sz="1400" b="1" dirty="0">
              <a:solidFill>
                <a:schemeClr val="tx1">
                  <a:lumMod val="65000"/>
                  <a:lumOff val="35000"/>
                </a:schemeClr>
              </a:solidFill>
              <a:latin typeface="Lato Regular"/>
              <a:cs typeface="Lato Regular"/>
            </a:endParaRPr>
          </a:p>
          <a:p>
            <a:pPr algn="ct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「他人の立場」に身を置く。</a:t>
            </a:r>
            <a:endParaRPr lang="en-US" altLang="ja-JP" sz="1400" b="1" dirty="0">
              <a:solidFill>
                <a:schemeClr val="tx1">
                  <a:lumMod val="65000"/>
                  <a:lumOff val="35000"/>
                </a:schemeClr>
              </a:solidFill>
              <a:latin typeface="Lato Regular"/>
              <a:cs typeface="Lato Regular"/>
            </a:endParaRPr>
          </a:p>
          <a:p>
            <a:pPr algn="ct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メッセージを共有するときに明確さと</a:t>
            </a: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客観性を求める。</a:t>
            </a:r>
            <a:endParaRPr lang="en-US" altLang="ja-JP" sz="1400" b="1" dirty="0">
              <a:solidFill>
                <a:schemeClr val="tx1">
                  <a:lumMod val="65000"/>
                  <a:lumOff val="35000"/>
                </a:schemeClr>
              </a:solidFill>
              <a:latin typeface="Lato Regular"/>
              <a:cs typeface="Lato Regular"/>
            </a:endParaRPr>
          </a:p>
          <a:p>
            <a:pPr algn="ct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プレゼンテーションの前に練習する。</a:t>
            </a:r>
            <a:endParaRPr lang="en-US" sz="1400" b="1" dirty="0">
              <a:solidFill>
                <a:srgbClr val="FFFFFF"/>
              </a:solidFill>
              <a:latin typeface="Lato Regular"/>
              <a:cs typeface="Lato Regular"/>
            </a:endParaRPr>
          </a:p>
        </p:txBody>
      </p:sp>
      <p:sp>
        <p:nvSpPr>
          <p:cNvPr id="9" name="Rectangle 8"/>
          <p:cNvSpPr/>
          <p:nvPr/>
        </p:nvSpPr>
        <p:spPr>
          <a:xfrm>
            <a:off x="275231" y="2553926"/>
            <a:ext cx="2605695" cy="1077218"/>
          </a:xfrm>
          <a:prstGeom prst="rect">
            <a:avLst/>
          </a:prstGeom>
        </p:spPr>
        <p:txBody>
          <a:bodyPr wrap="square">
            <a:spAutoFit/>
          </a:bodyPr>
          <a:lstStyle/>
          <a:p>
            <a:r>
              <a:rPr lang="ja-JP" altLang="en-US" sz="1600" b="1" dirty="0">
                <a:solidFill>
                  <a:schemeClr val="tx1">
                    <a:lumMod val="65000"/>
                    <a:lumOff val="35000"/>
                  </a:schemeClr>
                </a:solidFill>
              </a:rPr>
              <a:t>他の人々と効果的にコミュニケーションをとり、組織を代表して話せるリーダー</a:t>
            </a:r>
            <a:endParaRPr lang="en-US" sz="1600" b="1" dirty="0">
              <a:solidFill>
                <a:schemeClr val="tx1">
                  <a:lumMod val="65000"/>
                  <a:lumOff val="35000"/>
                </a:schemeClr>
              </a:solidFill>
              <a:latin typeface="Lato Regular"/>
              <a:cs typeface="Lato Regular"/>
            </a:endParaRPr>
          </a:p>
          <a:p>
            <a:pPr algn="ctr"/>
            <a:endParaRPr lang="en-US" sz="1600" dirty="0">
              <a:solidFill>
                <a:schemeClr val="tx1">
                  <a:lumMod val="65000"/>
                  <a:lumOff val="35000"/>
                </a:schemeClr>
              </a:solidFill>
              <a:latin typeface="Lato Regular"/>
              <a:cs typeface="Lato Regular"/>
            </a:endParaRPr>
          </a:p>
        </p:txBody>
      </p:sp>
      <p:sp>
        <p:nvSpPr>
          <p:cNvPr id="10" name="TextBox 9"/>
          <p:cNvSpPr txBox="1"/>
          <p:nvPr/>
        </p:nvSpPr>
        <p:spPr>
          <a:xfrm>
            <a:off x="6011332" y="1581935"/>
            <a:ext cx="3132667" cy="707886"/>
          </a:xfrm>
          <a:prstGeom prst="rect">
            <a:avLst/>
          </a:prstGeom>
          <a:noFill/>
        </p:spPr>
        <p:txBody>
          <a:bodyPr wrap="square" rtlCol="0" anchor="t">
            <a:spAutoFit/>
          </a:bodyPr>
          <a:lstStyle/>
          <a:p>
            <a:pPr lvl="0" algn="ctr"/>
            <a:r>
              <a:rPr lang="ja-JP" altLang="en-US" sz="2000" b="1" dirty="0">
                <a:solidFill>
                  <a:prstClr val="black">
                    <a:lumMod val="65000"/>
                    <a:lumOff val="35000"/>
                  </a:prstClr>
                </a:solidFill>
                <a:latin typeface="Lato Regular"/>
                <a:cs typeface="Lato Regular"/>
              </a:rPr>
              <a:t>あなたのスキルや能力を</a:t>
            </a:r>
            <a:endParaRPr lang="en-US" altLang="ja-JP" sz="2000" b="1" dirty="0">
              <a:solidFill>
                <a:prstClr val="black">
                  <a:lumMod val="65000"/>
                  <a:lumOff val="35000"/>
                </a:prstClr>
              </a:solidFill>
              <a:latin typeface="Lato Regular"/>
              <a:cs typeface="Lato Regular"/>
            </a:endParaRPr>
          </a:p>
          <a:p>
            <a:pPr lvl="0" algn="ctr"/>
            <a:r>
              <a:rPr lang="ja-JP" altLang="en-US" sz="2000" b="1" dirty="0">
                <a:solidFill>
                  <a:prstClr val="black">
                    <a:lumMod val="65000"/>
                    <a:lumOff val="35000"/>
                  </a:prstClr>
                </a:solidFill>
                <a:latin typeface="Lato Regular"/>
                <a:cs typeface="Lato Regular"/>
              </a:rPr>
              <a:t>高めるには</a:t>
            </a:r>
            <a:r>
              <a:rPr lang="en-US" altLang="ja-JP" sz="2000" b="1" dirty="0">
                <a:solidFill>
                  <a:prstClr val="black">
                    <a:lumMod val="65000"/>
                    <a:lumOff val="35000"/>
                  </a:prstClr>
                </a:solidFill>
                <a:latin typeface="Lato Regular"/>
                <a:cs typeface="Lato Regular"/>
              </a:rPr>
              <a:t>:</a:t>
            </a:r>
          </a:p>
        </p:txBody>
      </p:sp>
    </p:spTree>
    <p:extLst>
      <p:ext uri="{BB962C8B-B14F-4D97-AF65-F5344CB8AC3E}">
        <p14:creationId xmlns:p14="http://schemas.microsoft.com/office/powerpoint/2010/main" val="4121581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ue-jeans-303640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2423" y="0"/>
            <a:ext cx="3810000" cy="5715000"/>
          </a:xfrm>
          <a:prstGeom prst="rect">
            <a:avLst/>
          </a:prstGeom>
        </p:spPr>
      </p:pic>
      <p:sp>
        <p:nvSpPr>
          <p:cNvPr id="6" name="Right Triangle 5"/>
          <p:cNvSpPr/>
          <p:nvPr/>
        </p:nvSpPr>
        <p:spPr>
          <a:xfrm>
            <a:off x="2582423" y="2"/>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p:nvSpPr>
        <p:spPr>
          <a:xfrm rot="10800000">
            <a:off x="5484723" y="3"/>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 y="1270000"/>
            <a:ext cx="3116103" cy="967619"/>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011332" y="1581935"/>
            <a:ext cx="3132667" cy="707886"/>
          </a:xfrm>
          <a:prstGeom prst="rect">
            <a:avLst/>
          </a:prstGeom>
          <a:noFill/>
        </p:spPr>
        <p:txBody>
          <a:bodyPr wrap="square" rtlCol="0" anchor="t">
            <a:spAutoFit/>
          </a:bodyPr>
          <a:lstStyle/>
          <a:p>
            <a:pPr lvl="0" algn="ctr"/>
            <a:r>
              <a:rPr lang="ja-JP" altLang="en-US" sz="2000" b="1" dirty="0">
                <a:solidFill>
                  <a:prstClr val="black">
                    <a:lumMod val="65000"/>
                    <a:lumOff val="35000"/>
                  </a:prstClr>
                </a:solidFill>
                <a:latin typeface="Lato Regular"/>
                <a:cs typeface="Lato Regular"/>
              </a:rPr>
              <a:t>あなたのスキルや能力を</a:t>
            </a:r>
            <a:endParaRPr lang="en-US" altLang="ja-JP" sz="2000" b="1" dirty="0">
              <a:solidFill>
                <a:prstClr val="black">
                  <a:lumMod val="65000"/>
                  <a:lumOff val="35000"/>
                </a:prstClr>
              </a:solidFill>
              <a:latin typeface="Lato Regular"/>
              <a:cs typeface="Lato Regular"/>
            </a:endParaRPr>
          </a:p>
          <a:p>
            <a:pPr lvl="0" algn="ctr"/>
            <a:r>
              <a:rPr lang="ja-JP" altLang="en-US" sz="2000" b="1" dirty="0">
                <a:solidFill>
                  <a:prstClr val="black">
                    <a:lumMod val="65000"/>
                    <a:lumOff val="35000"/>
                  </a:prstClr>
                </a:solidFill>
                <a:latin typeface="Lato Regular"/>
                <a:cs typeface="Lato Regular"/>
              </a:rPr>
              <a:t>高めるには</a:t>
            </a:r>
            <a:r>
              <a:rPr lang="en-US" altLang="ja-JP" sz="2000" b="1" dirty="0">
                <a:solidFill>
                  <a:prstClr val="black">
                    <a:lumMod val="65000"/>
                    <a:lumOff val="35000"/>
                  </a:prstClr>
                </a:solidFill>
                <a:latin typeface="Lato Regular"/>
                <a:cs typeface="Lato Regular"/>
              </a:rPr>
              <a:t>:</a:t>
            </a:r>
          </a:p>
        </p:txBody>
      </p:sp>
      <p:sp>
        <p:nvSpPr>
          <p:cNvPr id="2" name="Rectangle 1"/>
          <p:cNvSpPr/>
          <p:nvPr/>
        </p:nvSpPr>
        <p:spPr>
          <a:xfrm>
            <a:off x="129347" y="1455770"/>
            <a:ext cx="2582424" cy="584775"/>
          </a:xfrm>
          <a:prstGeom prst="rect">
            <a:avLst/>
          </a:prstGeom>
        </p:spPr>
        <p:txBody>
          <a:bodyPr wrap="square">
            <a:spAutoFit/>
          </a:bodyPr>
          <a:lstStyle/>
          <a:p>
            <a:pPr algn="ctr"/>
            <a:r>
              <a:rPr lang="en-US" sz="3200" b="1" cap="all" dirty="0">
                <a:solidFill>
                  <a:schemeClr val="bg1"/>
                </a:solidFill>
                <a:latin typeface="Lato Black"/>
                <a:cs typeface="Lato Black"/>
              </a:rPr>
              <a:t>“</a:t>
            </a:r>
            <a:r>
              <a:rPr lang="ja-JP" altLang="en-US" sz="3200" b="1" cap="all" dirty="0">
                <a:solidFill>
                  <a:schemeClr val="bg1"/>
                </a:solidFill>
                <a:latin typeface="Lato Black"/>
                <a:cs typeface="Lato Black"/>
              </a:rPr>
              <a:t>良き指導者</a:t>
            </a:r>
            <a:r>
              <a:rPr lang="en-US" sz="3200" b="1" cap="all" dirty="0">
                <a:solidFill>
                  <a:schemeClr val="bg1"/>
                </a:solidFill>
                <a:latin typeface="Lato Black"/>
                <a:cs typeface="Lato Black"/>
              </a:rPr>
              <a:t>”</a:t>
            </a:r>
          </a:p>
        </p:txBody>
      </p:sp>
      <p:sp>
        <p:nvSpPr>
          <p:cNvPr id="4" name="TextBox 3"/>
          <p:cNvSpPr txBox="1"/>
          <p:nvPr/>
        </p:nvSpPr>
        <p:spPr>
          <a:xfrm>
            <a:off x="0" y="2523872"/>
            <a:ext cx="3116104" cy="584775"/>
          </a:xfrm>
          <a:prstGeom prst="rect">
            <a:avLst/>
          </a:prstGeom>
          <a:noFill/>
        </p:spPr>
        <p:txBody>
          <a:bodyPr wrap="square" rtlCol="0" anchor="t">
            <a:spAutoFit/>
          </a:bodyPr>
          <a:lstStyle/>
          <a:p>
            <a:r>
              <a:rPr lang="ja-JP" altLang="en-US" sz="1600" b="1" dirty="0">
                <a:solidFill>
                  <a:schemeClr val="tx1">
                    <a:lumMod val="65000"/>
                    <a:lumOff val="35000"/>
                  </a:schemeClr>
                </a:solidFill>
                <a:latin typeface="Lato Regular"/>
                <a:cs typeface="Lato Regular"/>
              </a:rPr>
              <a:t>過去の経験を共有することで他者の成長をサポートするリーダー</a:t>
            </a:r>
            <a:endParaRPr lang="en-US" sz="1600" b="1" dirty="0">
              <a:solidFill>
                <a:schemeClr val="tx1">
                  <a:lumMod val="65000"/>
                  <a:lumOff val="35000"/>
                </a:schemeClr>
              </a:solidFill>
              <a:latin typeface="Lato Regular"/>
              <a:cs typeface="Lato Regular"/>
            </a:endParaRPr>
          </a:p>
        </p:txBody>
      </p:sp>
      <p:sp>
        <p:nvSpPr>
          <p:cNvPr id="10" name="Rectangle 9"/>
          <p:cNvSpPr/>
          <p:nvPr/>
        </p:nvSpPr>
        <p:spPr>
          <a:xfrm>
            <a:off x="6126377" y="2418041"/>
            <a:ext cx="3017622" cy="2031325"/>
          </a:xfrm>
          <a:prstGeom prst="rect">
            <a:avLst/>
          </a:prstGeom>
        </p:spPr>
        <p:txBody>
          <a:bodyPr wrap="square">
            <a:spAutoFit/>
          </a:bodyPr>
          <a:lstStyle/>
          <a:p>
            <a:pPr algn="ctr"/>
            <a:r>
              <a:rPr lang="ja-JP" altLang="en-US" sz="1400" b="1" dirty="0">
                <a:solidFill>
                  <a:schemeClr val="tx1">
                    <a:lumMod val="65000"/>
                    <a:lumOff val="35000"/>
                  </a:schemeClr>
                </a:solidFill>
                <a:latin typeface="Lato Regular"/>
                <a:cs typeface="Lato Regular"/>
              </a:rPr>
              <a:t>「自分のコピーを作ろう」としない。</a:t>
            </a:r>
            <a:endParaRPr lang="en-US" altLang="ja-JP" sz="1400" b="1" dirty="0">
              <a:solidFill>
                <a:schemeClr val="tx1">
                  <a:lumMod val="65000"/>
                  <a:lumOff val="35000"/>
                </a:schemeClr>
              </a:solidFill>
              <a:latin typeface="Lato Regular"/>
              <a:cs typeface="Lato Regular"/>
            </a:endParaRPr>
          </a:p>
          <a:p>
            <a:pPr algn="ct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思慮深い質問を通じて、独立した</a:t>
            </a: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思考を促す。</a:t>
            </a:r>
            <a:endParaRPr lang="en-US" altLang="ja-JP" sz="1400" b="1" dirty="0">
              <a:solidFill>
                <a:schemeClr val="tx1">
                  <a:lumMod val="65000"/>
                  <a:lumOff val="35000"/>
                </a:schemeClr>
              </a:solidFill>
              <a:latin typeface="Lato Regular"/>
              <a:cs typeface="Lato Regular"/>
            </a:endParaRPr>
          </a:p>
          <a:p>
            <a:pPr algn="ct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状況のポジティブな面を示す。</a:t>
            </a:r>
            <a:endParaRPr lang="en-US" altLang="ja-JP" sz="1400" b="1" dirty="0">
              <a:solidFill>
                <a:schemeClr val="tx1">
                  <a:lumMod val="65000"/>
                  <a:lumOff val="35000"/>
                </a:schemeClr>
              </a:solidFill>
              <a:latin typeface="Lato Regular"/>
              <a:cs typeface="Lato Regular"/>
            </a:endParaRPr>
          </a:p>
          <a:p>
            <a:pPr algn="ct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自分の過去の経験に基づいて、リスクを特定し、共有する。</a:t>
            </a:r>
            <a:endParaRPr lang="en-US" sz="1400" b="1" dirty="0">
              <a:solidFill>
                <a:schemeClr val="tx1">
                  <a:lumMod val="65000"/>
                  <a:lumOff val="35000"/>
                </a:schemeClr>
              </a:solidFill>
              <a:latin typeface="Lato Regular"/>
              <a:cs typeface="Lato Regular"/>
            </a:endParaRPr>
          </a:p>
        </p:txBody>
      </p:sp>
    </p:spTree>
    <p:extLst>
      <p:ext uri="{BB962C8B-B14F-4D97-AF65-F5344CB8AC3E}">
        <p14:creationId xmlns:p14="http://schemas.microsoft.com/office/powerpoint/2010/main" val="2342222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chitecture-art-bridge-cliff-45920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2422" y="0"/>
            <a:ext cx="3810001" cy="5715003"/>
          </a:xfrm>
          <a:prstGeom prst="rect">
            <a:avLst/>
          </a:prstGeom>
        </p:spPr>
      </p:pic>
      <p:sp>
        <p:nvSpPr>
          <p:cNvPr id="6" name="Right Triangle 5"/>
          <p:cNvSpPr/>
          <p:nvPr/>
        </p:nvSpPr>
        <p:spPr>
          <a:xfrm>
            <a:off x="2582423" y="2"/>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p:nvSpPr>
        <p:spPr>
          <a:xfrm rot="10800000">
            <a:off x="5484723" y="3"/>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 y="1270000"/>
            <a:ext cx="3445352" cy="1199444"/>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011332" y="1581935"/>
            <a:ext cx="3132667" cy="646331"/>
          </a:xfrm>
          <a:prstGeom prst="rect">
            <a:avLst/>
          </a:prstGeom>
          <a:noFill/>
        </p:spPr>
        <p:txBody>
          <a:bodyPr wrap="square" rtlCol="0" anchor="t">
            <a:spAutoFit/>
          </a:bodyPr>
          <a:lstStyle/>
          <a:p>
            <a:pPr lvl="0" algn="ctr"/>
            <a:r>
              <a:rPr lang="ja-JP" altLang="en-US" b="1" dirty="0">
                <a:solidFill>
                  <a:prstClr val="black">
                    <a:lumMod val="65000"/>
                    <a:lumOff val="35000"/>
                  </a:prstClr>
                </a:solidFill>
                <a:latin typeface="Lato Regular"/>
                <a:cs typeface="Lato Regular"/>
              </a:rPr>
              <a:t>あなたのスキルや能力を</a:t>
            </a:r>
            <a:endParaRPr lang="en-US" altLang="ja-JP" b="1" dirty="0">
              <a:solidFill>
                <a:prstClr val="black">
                  <a:lumMod val="65000"/>
                  <a:lumOff val="35000"/>
                </a:prstClr>
              </a:solidFill>
              <a:latin typeface="Lato Regular"/>
              <a:cs typeface="Lato Regular"/>
            </a:endParaRPr>
          </a:p>
          <a:p>
            <a:pPr lvl="0" algn="ctr"/>
            <a:r>
              <a:rPr lang="ja-JP" altLang="en-US" b="1" dirty="0">
                <a:solidFill>
                  <a:prstClr val="black">
                    <a:lumMod val="65000"/>
                    <a:lumOff val="35000"/>
                  </a:prstClr>
                </a:solidFill>
                <a:latin typeface="Lato Regular"/>
                <a:cs typeface="Lato Regular"/>
              </a:rPr>
              <a:t>高めるには</a:t>
            </a:r>
            <a:r>
              <a:rPr lang="en-US" altLang="ja-JP" b="1" dirty="0">
                <a:solidFill>
                  <a:prstClr val="black">
                    <a:lumMod val="65000"/>
                    <a:lumOff val="35000"/>
                  </a:prstClr>
                </a:solidFill>
                <a:latin typeface="Lato Regular"/>
                <a:cs typeface="Lato Regular"/>
              </a:rPr>
              <a:t>:</a:t>
            </a:r>
          </a:p>
        </p:txBody>
      </p:sp>
      <p:sp>
        <p:nvSpPr>
          <p:cNvPr id="2" name="Rectangle 1"/>
          <p:cNvSpPr/>
          <p:nvPr/>
        </p:nvSpPr>
        <p:spPr>
          <a:xfrm>
            <a:off x="-150722" y="1571189"/>
            <a:ext cx="3810001" cy="584775"/>
          </a:xfrm>
          <a:prstGeom prst="rect">
            <a:avLst/>
          </a:prstGeom>
        </p:spPr>
        <p:txBody>
          <a:bodyPr wrap="square">
            <a:spAutoFit/>
          </a:bodyPr>
          <a:lstStyle/>
          <a:p>
            <a:pPr algn="ctr"/>
            <a:r>
              <a:rPr lang="en-US" sz="3200" b="1" cap="all" dirty="0">
                <a:solidFill>
                  <a:schemeClr val="bg1"/>
                </a:solidFill>
                <a:latin typeface="Lato Black"/>
                <a:cs typeface="Lato Black"/>
              </a:rPr>
              <a:t>“</a:t>
            </a:r>
            <a:r>
              <a:rPr lang="ja-JP" altLang="en-US" sz="3200" b="1" cap="all" dirty="0">
                <a:solidFill>
                  <a:schemeClr val="bg1"/>
                </a:solidFill>
                <a:latin typeface="Lato Black"/>
                <a:cs typeface="Lato Black"/>
              </a:rPr>
              <a:t>関係を構築する人</a:t>
            </a:r>
            <a:r>
              <a:rPr lang="en-US" sz="3200" b="1" cap="all" dirty="0">
                <a:solidFill>
                  <a:schemeClr val="bg1"/>
                </a:solidFill>
                <a:latin typeface="Lato Black"/>
                <a:cs typeface="Lato Black"/>
              </a:rPr>
              <a:t>”</a:t>
            </a:r>
          </a:p>
        </p:txBody>
      </p:sp>
      <p:sp>
        <p:nvSpPr>
          <p:cNvPr id="4" name="TextBox 3"/>
          <p:cNvSpPr txBox="1"/>
          <p:nvPr/>
        </p:nvSpPr>
        <p:spPr>
          <a:xfrm>
            <a:off x="6220448" y="2469444"/>
            <a:ext cx="2763337" cy="1169551"/>
          </a:xfrm>
          <a:prstGeom prst="rect">
            <a:avLst/>
          </a:prstGeom>
          <a:noFill/>
        </p:spPr>
        <p:txBody>
          <a:bodyPr wrap="square" rtlCol="0" anchor="t">
            <a:spAutoFit/>
          </a:bodyPr>
          <a:lstStyle/>
          <a:p>
            <a:pPr algn="ctr"/>
            <a:r>
              <a:rPr lang="ja-JP" altLang="en-US" sz="1400" b="1" dirty="0">
                <a:solidFill>
                  <a:schemeClr val="tx1">
                    <a:lumMod val="65000"/>
                    <a:lumOff val="35000"/>
                  </a:schemeClr>
                </a:solidFill>
              </a:rPr>
              <a:t>人々の生活や物語に</a:t>
            </a:r>
            <a:endParaRPr lang="en-US" altLang="ja-JP" sz="1400" b="1" dirty="0">
              <a:solidFill>
                <a:schemeClr val="tx1">
                  <a:lumMod val="65000"/>
                  <a:lumOff val="35000"/>
                </a:schemeClr>
              </a:solidFill>
            </a:endParaRPr>
          </a:p>
          <a:p>
            <a:pPr algn="ctr"/>
            <a:r>
              <a:rPr lang="ja-JP" altLang="en-US" sz="1400" b="1" dirty="0">
                <a:solidFill>
                  <a:schemeClr val="tx1">
                    <a:lumMod val="65000"/>
                    <a:lumOff val="35000"/>
                  </a:schemeClr>
                </a:solidFill>
              </a:rPr>
              <a:t>真に興味を持つ。</a:t>
            </a:r>
            <a:endParaRPr lang="en-US" altLang="ja-JP" sz="1400" b="1" dirty="0">
              <a:solidFill>
                <a:schemeClr val="tx1">
                  <a:lumMod val="65000"/>
                  <a:lumOff val="35000"/>
                </a:schemeClr>
              </a:solidFill>
            </a:endParaRPr>
          </a:p>
          <a:p>
            <a:pPr algn="ctr"/>
            <a:endParaRPr lang="en-US" altLang="ja-JP" sz="1400" b="1" dirty="0">
              <a:solidFill>
                <a:schemeClr val="tx1">
                  <a:lumMod val="65000"/>
                  <a:lumOff val="35000"/>
                </a:schemeClr>
              </a:solidFill>
            </a:endParaRPr>
          </a:p>
          <a:p>
            <a:pPr algn="ctr"/>
            <a:r>
              <a:rPr lang="ja-JP" altLang="en-US" sz="1400" b="1" dirty="0">
                <a:solidFill>
                  <a:schemeClr val="tx1">
                    <a:lumMod val="65000"/>
                    <a:lumOff val="35000"/>
                  </a:schemeClr>
                </a:solidFill>
              </a:rPr>
              <a:t>必要なときだけでなく、</a:t>
            </a:r>
            <a:endParaRPr lang="en-US" altLang="ja-JP" sz="1400" b="1" dirty="0">
              <a:solidFill>
                <a:schemeClr val="tx1">
                  <a:lumMod val="65000"/>
                  <a:lumOff val="35000"/>
                </a:schemeClr>
              </a:solidFill>
            </a:endParaRPr>
          </a:p>
          <a:p>
            <a:pPr algn="ctr"/>
            <a:r>
              <a:rPr lang="ja-JP" altLang="en-US" sz="1400" b="1" dirty="0">
                <a:solidFill>
                  <a:schemeClr val="tx1">
                    <a:lumMod val="65000"/>
                    <a:lumOff val="35000"/>
                  </a:schemeClr>
                </a:solidFill>
              </a:rPr>
              <a:t>定期的に連絡を取り合う。</a:t>
            </a:r>
            <a:endParaRPr lang="en-US" sz="1400" b="1" dirty="0">
              <a:solidFill>
                <a:schemeClr val="tx1">
                  <a:lumMod val="65000"/>
                  <a:lumOff val="35000"/>
                </a:schemeClr>
              </a:solidFill>
            </a:endParaRPr>
          </a:p>
        </p:txBody>
      </p:sp>
      <p:sp>
        <p:nvSpPr>
          <p:cNvPr id="5" name="正方形/長方形 4">
            <a:extLst>
              <a:ext uri="{FF2B5EF4-FFF2-40B4-BE49-F238E27FC236}">
                <a16:creationId xmlns:a16="http://schemas.microsoft.com/office/drawing/2014/main" id="{DA4C2888-A9F2-4AE1-92C2-D7DA091700E8}"/>
              </a:ext>
            </a:extLst>
          </p:cNvPr>
          <p:cNvSpPr/>
          <p:nvPr/>
        </p:nvSpPr>
        <p:spPr>
          <a:xfrm>
            <a:off x="96155" y="2637570"/>
            <a:ext cx="2797205" cy="1754326"/>
          </a:xfrm>
          <a:prstGeom prst="rect">
            <a:avLst/>
          </a:prstGeom>
        </p:spPr>
        <p:txBody>
          <a:bodyPr wrap="square">
            <a:spAutoFit/>
          </a:bodyPr>
          <a:lstStyle/>
          <a:p>
            <a:r>
              <a:rPr lang="ja-JP" altLang="en-US" b="1" dirty="0"/>
              <a:t>他者との強い真のつながりを築くことができるリーダー</a:t>
            </a:r>
            <a:endParaRPr lang="en-US" altLang="ja-JP" b="1" dirty="0"/>
          </a:p>
          <a:p>
            <a:r>
              <a:rPr lang="ja-JP" altLang="en-US" b="1" dirty="0"/>
              <a:t>（クラブメンバー、一般、その他すべてのレベルのワイズリーダーとの関係を含む）</a:t>
            </a:r>
          </a:p>
        </p:txBody>
      </p:sp>
    </p:spTree>
    <p:extLst>
      <p:ext uri="{BB962C8B-B14F-4D97-AF65-F5344CB8AC3E}">
        <p14:creationId xmlns:p14="http://schemas.microsoft.com/office/powerpoint/2010/main" val="120478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2423" y="23520"/>
            <a:ext cx="3810000" cy="5714997"/>
          </a:xfrm>
          <a:prstGeom prst="rect">
            <a:avLst/>
          </a:prstGeom>
        </p:spPr>
      </p:pic>
      <p:sp>
        <p:nvSpPr>
          <p:cNvPr id="7" name="Right Triangle 6"/>
          <p:cNvSpPr/>
          <p:nvPr/>
        </p:nvSpPr>
        <p:spPr>
          <a:xfrm>
            <a:off x="2582423" y="2"/>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rot="10800000">
            <a:off x="5484723" y="3"/>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 y="1270000"/>
            <a:ext cx="3774600" cy="1199444"/>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011332" y="1581935"/>
            <a:ext cx="3132667" cy="707886"/>
          </a:xfrm>
          <a:prstGeom prst="rect">
            <a:avLst/>
          </a:prstGeom>
          <a:noFill/>
        </p:spPr>
        <p:txBody>
          <a:bodyPr wrap="square" rtlCol="0" anchor="t">
            <a:spAutoFit/>
          </a:bodyPr>
          <a:lstStyle/>
          <a:p>
            <a:pPr lvl="0" algn="ctr"/>
            <a:r>
              <a:rPr lang="ja-JP" altLang="en-US" sz="2000" b="1" dirty="0">
                <a:solidFill>
                  <a:prstClr val="black">
                    <a:lumMod val="65000"/>
                    <a:lumOff val="35000"/>
                  </a:prstClr>
                </a:solidFill>
                <a:latin typeface="Lato Regular"/>
                <a:cs typeface="Lato Regular"/>
              </a:rPr>
              <a:t>あなたのスキルや能力を</a:t>
            </a:r>
            <a:endParaRPr lang="en-US" altLang="ja-JP" sz="2000" b="1" dirty="0">
              <a:solidFill>
                <a:prstClr val="black">
                  <a:lumMod val="65000"/>
                  <a:lumOff val="35000"/>
                </a:prstClr>
              </a:solidFill>
              <a:latin typeface="Lato Regular"/>
              <a:cs typeface="Lato Regular"/>
            </a:endParaRPr>
          </a:p>
          <a:p>
            <a:pPr lvl="0" algn="ctr"/>
            <a:r>
              <a:rPr lang="ja-JP" altLang="en-US" sz="2000" b="1" dirty="0">
                <a:solidFill>
                  <a:prstClr val="black">
                    <a:lumMod val="65000"/>
                    <a:lumOff val="35000"/>
                  </a:prstClr>
                </a:solidFill>
                <a:latin typeface="Lato Regular"/>
                <a:cs typeface="Lato Regular"/>
              </a:rPr>
              <a:t>高めるには</a:t>
            </a:r>
            <a:r>
              <a:rPr lang="en-US" altLang="ja-JP" sz="2000" b="1" dirty="0">
                <a:solidFill>
                  <a:prstClr val="black">
                    <a:lumMod val="65000"/>
                    <a:lumOff val="35000"/>
                  </a:prstClr>
                </a:solidFill>
                <a:latin typeface="Lato Regular"/>
                <a:cs typeface="Lato Regular"/>
              </a:rPr>
              <a:t>:</a:t>
            </a:r>
          </a:p>
        </p:txBody>
      </p:sp>
      <p:sp>
        <p:nvSpPr>
          <p:cNvPr id="2" name="Rectangle 1"/>
          <p:cNvSpPr/>
          <p:nvPr/>
        </p:nvSpPr>
        <p:spPr>
          <a:xfrm>
            <a:off x="189672" y="1373180"/>
            <a:ext cx="3300451" cy="1077218"/>
          </a:xfrm>
          <a:prstGeom prst="rect">
            <a:avLst/>
          </a:prstGeom>
        </p:spPr>
        <p:txBody>
          <a:bodyPr wrap="square" anchor="t">
            <a:spAutoFit/>
          </a:bodyPr>
          <a:lstStyle/>
          <a:p>
            <a:pPr algn="ctr"/>
            <a:r>
              <a:rPr lang="en-US" sz="3200" b="1" cap="all" dirty="0">
                <a:solidFill>
                  <a:schemeClr val="bg1"/>
                </a:solidFill>
                <a:latin typeface="Lato Black"/>
                <a:cs typeface="Lato Black"/>
              </a:rPr>
              <a:t>“</a:t>
            </a:r>
            <a:r>
              <a:rPr lang="ja-JP" altLang="en-US" sz="3200" b="1" cap="all" dirty="0">
                <a:solidFill>
                  <a:schemeClr val="bg1"/>
                </a:solidFill>
                <a:latin typeface="Lato Black"/>
                <a:cs typeface="Lato Black"/>
              </a:rPr>
              <a:t>私たちの運動のエキスパート</a:t>
            </a:r>
            <a:r>
              <a:rPr lang="en-US" sz="3200" b="1" cap="all" dirty="0">
                <a:solidFill>
                  <a:schemeClr val="bg1"/>
                </a:solidFill>
                <a:latin typeface="Lato Black"/>
                <a:cs typeface="Lato Black"/>
              </a:rPr>
              <a:t>”</a:t>
            </a:r>
          </a:p>
        </p:txBody>
      </p:sp>
      <p:sp>
        <p:nvSpPr>
          <p:cNvPr id="4" name="TextBox 3"/>
          <p:cNvSpPr txBox="1"/>
          <p:nvPr/>
        </p:nvSpPr>
        <p:spPr>
          <a:xfrm>
            <a:off x="6126377" y="2332044"/>
            <a:ext cx="3121084" cy="2462213"/>
          </a:xfrm>
          <a:prstGeom prst="rect">
            <a:avLst/>
          </a:prstGeom>
          <a:noFill/>
        </p:spPr>
        <p:txBody>
          <a:bodyPr wrap="square" rtlCol="0" anchor="t">
            <a:spAutoFit/>
          </a:bodyPr>
          <a:lstStyle/>
          <a:p>
            <a:pPr algn="ctr"/>
            <a:endParaRPr lang="en-US" sz="1400"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国際憲法などの主要文書を読む。</a:t>
            </a:r>
            <a:endParaRPr lang="en-US" altLang="ja-JP" sz="1400" b="1" dirty="0">
              <a:solidFill>
                <a:schemeClr val="tx1">
                  <a:lumMod val="65000"/>
                  <a:lumOff val="35000"/>
                </a:schemeClr>
              </a:solidFill>
              <a:latin typeface="Lato Regular"/>
              <a:cs typeface="Lato Regular"/>
            </a:endParaRPr>
          </a:p>
          <a:p>
            <a:pPr algn="ct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すべてのレベルでの運動のリーダーシップと構造を理解する。</a:t>
            </a:r>
            <a:endParaRPr lang="en-US" altLang="ja-JP" sz="1400" b="1" dirty="0">
              <a:solidFill>
                <a:schemeClr val="tx1">
                  <a:lumMod val="65000"/>
                  <a:lumOff val="35000"/>
                </a:schemeClr>
              </a:solidFill>
              <a:latin typeface="Lato Regular"/>
              <a:cs typeface="Lato Regular"/>
            </a:endParaRPr>
          </a:p>
          <a:p>
            <a:pPr algn="ct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可能であれば他のクラブを訪問する。</a:t>
            </a:r>
            <a:endParaRPr lang="en-US" altLang="ja-JP" sz="1400" b="1" dirty="0">
              <a:solidFill>
                <a:schemeClr val="tx1">
                  <a:lumMod val="65000"/>
                  <a:lumOff val="35000"/>
                </a:schemeClr>
              </a:solidFill>
              <a:latin typeface="Lato Regular"/>
              <a:cs typeface="Lato Regular"/>
            </a:endParaRPr>
          </a:p>
          <a:p>
            <a:pPr algn="ctr"/>
            <a:endParaRPr lang="en-US" altLang="ja-JP" sz="1400" b="1" dirty="0">
              <a:solidFill>
                <a:schemeClr val="tx1">
                  <a:lumMod val="65000"/>
                  <a:lumOff val="35000"/>
                </a:schemeClr>
              </a:solidFill>
              <a:latin typeface="Lato Regular"/>
              <a:cs typeface="Lato Regular"/>
            </a:endParaRPr>
          </a:p>
          <a:p>
            <a:pPr algn="ctr"/>
            <a:r>
              <a:rPr lang="ja-JP" altLang="en-US" sz="1400" b="1" dirty="0">
                <a:solidFill>
                  <a:schemeClr val="tx1">
                    <a:lumMod val="65000"/>
                    <a:lumOff val="35000"/>
                  </a:schemeClr>
                </a:solidFill>
                <a:latin typeface="Lato Regular"/>
                <a:cs typeface="Lato Regular"/>
              </a:rPr>
              <a:t>組織におけるリーダーシップの責任を引き受ける。</a:t>
            </a:r>
            <a:endParaRPr lang="en-US" sz="1400" b="1" dirty="0">
              <a:solidFill>
                <a:schemeClr val="tx1">
                  <a:lumMod val="65000"/>
                  <a:lumOff val="35000"/>
                </a:schemeClr>
              </a:solidFill>
              <a:latin typeface="Lato Regular"/>
              <a:cs typeface="Lato Regular"/>
            </a:endParaRPr>
          </a:p>
          <a:p>
            <a:pPr algn="ctr"/>
            <a:endParaRPr lang="en-US" sz="1400" dirty="0">
              <a:solidFill>
                <a:schemeClr val="tx1">
                  <a:lumMod val="65000"/>
                  <a:lumOff val="35000"/>
                </a:schemeClr>
              </a:solidFill>
              <a:latin typeface="Lato Regular"/>
              <a:cs typeface="Lato Regular"/>
            </a:endParaRPr>
          </a:p>
        </p:txBody>
      </p:sp>
      <p:sp>
        <p:nvSpPr>
          <p:cNvPr id="5" name="Rectangle 4"/>
          <p:cNvSpPr/>
          <p:nvPr/>
        </p:nvSpPr>
        <p:spPr>
          <a:xfrm>
            <a:off x="211659" y="2881019"/>
            <a:ext cx="2586954" cy="1569660"/>
          </a:xfrm>
          <a:prstGeom prst="rect">
            <a:avLst/>
          </a:prstGeom>
        </p:spPr>
        <p:txBody>
          <a:bodyPr wrap="square">
            <a:spAutoFit/>
          </a:bodyPr>
          <a:lstStyle/>
          <a:p>
            <a:pPr algn="ctr"/>
            <a:r>
              <a:rPr lang="ja-JP" altLang="en-US" sz="1600" b="1" dirty="0">
                <a:solidFill>
                  <a:schemeClr val="tx1">
                    <a:lumMod val="65000"/>
                    <a:lumOff val="35000"/>
                  </a:schemeClr>
                </a:solidFill>
                <a:latin typeface="Lato Regular"/>
                <a:cs typeface="Lato Regular"/>
              </a:rPr>
              <a:t>ワイズメンズクラブ国際協会地域でおよび国際的にどのように機能するかをよく理解し、全体を快適に</a:t>
            </a:r>
            <a:endParaRPr lang="en-US" altLang="ja-JP" sz="1600" b="1" dirty="0">
              <a:solidFill>
                <a:schemeClr val="tx1">
                  <a:lumMod val="65000"/>
                  <a:lumOff val="35000"/>
                </a:schemeClr>
              </a:solidFill>
              <a:latin typeface="Lato Regular"/>
              <a:cs typeface="Lato Regular"/>
            </a:endParaRPr>
          </a:p>
          <a:p>
            <a:pPr algn="ctr"/>
            <a:r>
              <a:rPr lang="ja-JP" altLang="en-US" sz="1600" b="1" dirty="0">
                <a:solidFill>
                  <a:schemeClr val="tx1">
                    <a:lumMod val="65000"/>
                    <a:lumOff val="35000"/>
                  </a:schemeClr>
                </a:solidFill>
                <a:latin typeface="Lato Regular"/>
                <a:cs typeface="Lato Regular"/>
              </a:rPr>
              <a:t>かつ自信を持って「ナビゲート」できるリーダー</a:t>
            </a:r>
            <a:endParaRPr lang="en-US" sz="1600" b="1" dirty="0">
              <a:solidFill>
                <a:schemeClr val="tx1">
                  <a:lumMod val="65000"/>
                  <a:lumOff val="35000"/>
                </a:schemeClr>
              </a:solidFill>
              <a:latin typeface="Lato Regular"/>
              <a:cs typeface="Lato Regular"/>
            </a:endParaRPr>
          </a:p>
        </p:txBody>
      </p:sp>
    </p:spTree>
    <p:extLst>
      <p:ext uri="{BB962C8B-B14F-4D97-AF65-F5344CB8AC3E}">
        <p14:creationId xmlns:p14="http://schemas.microsoft.com/office/powerpoint/2010/main" val="744598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and-metal-music-musician-33779.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2423" y="0"/>
            <a:ext cx="3220448" cy="5907940"/>
          </a:xfrm>
          <a:prstGeom prst="rect">
            <a:avLst/>
          </a:prstGeom>
        </p:spPr>
      </p:pic>
      <p:sp>
        <p:nvSpPr>
          <p:cNvPr id="7" name="Right Triangle 6"/>
          <p:cNvSpPr/>
          <p:nvPr/>
        </p:nvSpPr>
        <p:spPr>
          <a:xfrm>
            <a:off x="2582423" y="2"/>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a:off x="4915551" y="0"/>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113" y="1207920"/>
            <a:ext cx="3774600" cy="1167054"/>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23251" y="1408045"/>
            <a:ext cx="3132667" cy="707886"/>
          </a:xfrm>
          <a:prstGeom prst="rect">
            <a:avLst/>
          </a:prstGeom>
          <a:noFill/>
        </p:spPr>
        <p:txBody>
          <a:bodyPr wrap="square" rtlCol="0" anchor="t">
            <a:spAutoFit/>
          </a:bodyPr>
          <a:lstStyle/>
          <a:p>
            <a:pPr lvl="0" algn="ctr"/>
            <a:r>
              <a:rPr lang="ja-JP" altLang="en-US" sz="2000" b="1" dirty="0">
                <a:solidFill>
                  <a:prstClr val="black">
                    <a:lumMod val="65000"/>
                    <a:lumOff val="35000"/>
                  </a:prstClr>
                </a:solidFill>
                <a:latin typeface="Lato Regular"/>
                <a:cs typeface="Lato Regular"/>
              </a:rPr>
              <a:t>あなたのスキルや能力を</a:t>
            </a:r>
            <a:endParaRPr lang="en-US" altLang="ja-JP" sz="2000" b="1" dirty="0">
              <a:solidFill>
                <a:prstClr val="black">
                  <a:lumMod val="65000"/>
                  <a:lumOff val="35000"/>
                </a:prstClr>
              </a:solidFill>
              <a:latin typeface="Lato Regular"/>
              <a:cs typeface="Lato Regular"/>
            </a:endParaRPr>
          </a:p>
          <a:p>
            <a:pPr lvl="0" algn="ctr"/>
            <a:r>
              <a:rPr lang="ja-JP" altLang="en-US" sz="2000" b="1" dirty="0">
                <a:solidFill>
                  <a:prstClr val="black">
                    <a:lumMod val="65000"/>
                    <a:lumOff val="35000"/>
                  </a:prstClr>
                </a:solidFill>
                <a:latin typeface="Lato Regular"/>
                <a:cs typeface="Lato Regular"/>
              </a:rPr>
              <a:t>高めるには</a:t>
            </a:r>
            <a:r>
              <a:rPr lang="en-US" altLang="ja-JP" sz="2000" b="1" dirty="0">
                <a:solidFill>
                  <a:prstClr val="black">
                    <a:lumMod val="65000"/>
                    <a:lumOff val="35000"/>
                  </a:prstClr>
                </a:solidFill>
                <a:latin typeface="Lato Regular"/>
                <a:cs typeface="Lato Regular"/>
              </a:rPr>
              <a:t>:</a:t>
            </a:r>
          </a:p>
        </p:txBody>
      </p:sp>
      <p:sp>
        <p:nvSpPr>
          <p:cNvPr id="4" name="TextBox 3"/>
          <p:cNvSpPr txBox="1"/>
          <p:nvPr/>
        </p:nvSpPr>
        <p:spPr>
          <a:xfrm>
            <a:off x="270455" y="2797527"/>
            <a:ext cx="2751577" cy="1323439"/>
          </a:xfrm>
          <a:prstGeom prst="rect">
            <a:avLst/>
          </a:prstGeom>
          <a:noFill/>
        </p:spPr>
        <p:txBody>
          <a:bodyPr wrap="square" rtlCol="0" anchor="t">
            <a:spAutoFit/>
          </a:bodyPr>
          <a:lstStyle/>
          <a:p>
            <a:r>
              <a:rPr lang="ja-JP" altLang="en-US" sz="1600" b="1" dirty="0">
                <a:solidFill>
                  <a:schemeClr val="tx1">
                    <a:lumMod val="65000"/>
                    <a:lumOff val="35000"/>
                  </a:schemeClr>
                </a:solidFill>
                <a:latin typeface="Lato Regular"/>
                <a:cs typeface="Lato Regular"/>
              </a:rPr>
              <a:t>すべての利害関係者に対してワイズの信頼できるイメージを促進および構築できるリーダー</a:t>
            </a:r>
            <a:endParaRPr lang="en-US" sz="1600" b="1" dirty="0">
              <a:solidFill>
                <a:schemeClr val="tx1">
                  <a:lumMod val="65000"/>
                  <a:lumOff val="35000"/>
                </a:schemeClr>
              </a:solidFill>
              <a:latin typeface="Lato Regular"/>
              <a:cs typeface="Lato Regular"/>
            </a:endParaRPr>
          </a:p>
          <a:p>
            <a:pPr algn="ctr"/>
            <a:endParaRPr lang="en-US" sz="1600" dirty="0">
              <a:solidFill>
                <a:schemeClr val="tx1">
                  <a:lumMod val="65000"/>
                  <a:lumOff val="35000"/>
                </a:schemeClr>
              </a:solidFill>
              <a:latin typeface="Lato Regular"/>
              <a:cs typeface="Lato Regular"/>
            </a:endParaRPr>
          </a:p>
        </p:txBody>
      </p:sp>
      <p:sp>
        <p:nvSpPr>
          <p:cNvPr id="3" name="正方形/長方形 2">
            <a:extLst>
              <a:ext uri="{FF2B5EF4-FFF2-40B4-BE49-F238E27FC236}">
                <a16:creationId xmlns:a16="http://schemas.microsoft.com/office/drawing/2014/main" id="{E06F575F-793E-4EC0-87A1-028FC4459929}"/>
              </a:ext>
            </a:extLst>
          </p:cNvPr>
          <p:cNvSpPr/>
          <p:nvPr/>
        </p:nvSpPr>
        <p:spPr>
          <a:xfrm>
            <a:off x="6107728" y="2339398"/>
            <a:ext cx="2705681" cy="1815882"/>
          </a:xfrm>
          <a:prstGeom prst="rect">
            <a:avLst/>
          </a:prstGeom>
        </p:spPr>
        <p:txBody>
          <a:bodyPr wrap="square">
            <a:spAutoFit/>
          </a:bodyPr>
          <a:lstStyle/>
          <a:p>
            <a:r>
              <a:rPr lang="ja-JP" altLang="en-US" sz="1400" b="1" dirty="0">
                <a:solidFill>
                  <a:schemeClr val="tx1">
                    <a:lumMod val="65000"/>
                    <a:lumOff val="35000"/>
                  </a:schemeClr>
                </a:solidFill>
              </a:rPr>
              <a:t>組織、その業務、およびあらゆる機会における組織内での役割について「提案」を行う。</a:t>
            </a:r>
            <a:endParaRPr lang="en-US" altLang="ja-JP" sz="1400" b="1" dirty="0">
              <a:solidFill>
                <a:schemeClr val="tx1">
                  <a:lumMod val="65000"/>
                  <a:lumOff val="35000"/>
                </a:schemeClr>
              </a:solidFill>
            </a:endParaRPr>
          </a:p>
          <a:p>
            <a:endParaRPr lang="en-US" altLang="ja-JP" sz="1400" dirty="0">
              <a:solidFill>
                <a:schemeClr val="tx1">
                  <a:lumMod val="65000"/>
                  <a:lumOff val="35000"/>
                </a:schemeClr>
              </a:solidFill>
            </a:endParaRPr>
          </a:p>
          <a:p>
            <a:r>
              <a:rPr lang="ja-JP" altLang="en-US" sz="1400" b="1" dirty="0">
                <a:solidFill>
                  <a:schemeClr val="tx1">
                    <a:lumMod val="65000"/>
                    <a:lumOff val="35000"/>
                  </a:schemeClr>
                </a:solidFill>
              </a:rPr>
              <a:t>利害関係者をワイズ活動に参加するよう促す。</a:t>
            </a:r>
            <a:endParaRPr lang="en-US" altLang="ja-JP" sz="1400" b="1" dirty="0">
              <a:solidFill>
                <a:schemeClr val="tx1">
                  <a:lumMod val="65000"/>
                  <a:lumOff val="35000"/>
                </a:schemeClr>
              </a:solidFill>
            </a:endParaRPr>
          </a:p>
          <a:p>
            <a:endParaRPr lang="en-US" altLang="ja-JP" sz="1400" dirty="0">
              <a:solidFill>
                <a:schemeClr val="tx1">
                  <a:lumMod val="65000"/>
                  <a:lumOff val="35000"/>
                </a:schemeClr>
              </a:solidFill>
            </a:endParaRPr>
          </a:p>
          <a:p>
            <a:r>
              <a:rPr lang="en-US" altLang="ja-JP" sz="1400" b="1" dirty="0">
                <a:solidFill>
                  <a:schemeClr val="tx1">
                    <a:lumMod val="65000"/>
                    <a:lumOff val="35000"/>
                  </a:schemeClr>
                </a:solidFill>
                <a:latin typeface="Lato Regular"/>
              </a:rPr>
              <a:t>YMCA</a:t>
            </a:r>
            <a:r>
              <a:rPr lang="ja-JP" altLang="en-US" sz="1400" b="1" dirty="0">
                <a:solidFill>
                  <a:schemeClr val="tx1">
                    <a:lumMod val="65000"/>
                    <a:lumOff val="35000"/>
                  </a:schemeClr>
                </a:solidFill>
              </a:rPr>
              <a:t>との関係を強化する。</a:t>
            </a:r>
          </a:p>
        </p:txBody>
      </p:sp>
      <p:sp>
        <p:nvSpPr>
          <p:cNvPr id="12" name="Rectangle 1">
            <a:extLst>
              <a:ext uri="{FF2B5EF4-FFF2-40B4-BE49-F238E27FC236}">
                <a16:creationId xmlns:a16="http://schemas.microsoft.com/office/drawing/2014/main" id="{72774728-63E8-4087-88D9-49CA009A0E3C}"/>
              </a:ext>
            </a:extLst>
          </p:cNvPr>
          <p:cNvSpPr/>
          <p:nvPr/>
        </p:nvSpPr>
        <p:spPr>
          <a:xfrm>
            <a:off x="129347" y="1455770"/>
            <a:ext cx="2582424" cy="584775"/>
          </a:xfrm>
          <a:prstGeom prst="rect">
            <a:avLst/>
          </a:prstGeom>
        </p:spPr>
        <p:txBody>
          <a:bodyPr wrap="square">
            <a:spAutoFit/>
          </a:bodyPr>
          <a:lstStyle/>
          <a:p>
            <a:pPr algn="ctr"/>
            <a:r>
              <a:rPr lang="en-US" sz="3200" b="1" cap="all" dirty="0">
                <a:solidFill>
                  <a:schemeClr val="bg1"/>
                </a:solidFill>
                <a:latin typeface="Lato Black"/>
                <a:cs typeface="Lato Black"/>
              </a:rPr>
              <a:t>“</a:t>
            </a:r>
            <a:r>
              <a:rPr lang="ja-JP" altLang="en-US" sz="3200" b="1" cap="all" dirty="0">
                <a:solidFill>
                  <a:schemeClr val="bg1"/>
                </a:solidFill>
                <a:latin typeface="Lato Black"/>
                <a:cs typeface="Lato Black"/>
              </a:rPr>
              <a:t>広報担当</a:t>
            </a:r>
            <a:r>
              <a:rPr lang="en-US" sz="3200" b="1" cap="all" dirty="0">
                <a:solidFill>
                  <a:schemeClr val="bg1"/>
                </a:solidFill>
                <a:latin typeface="Lato Black"/>
                <a:cs typeface="Lato Black"/>
              </a:rPr>
              <a:t>”</a:t>
            </a:r>
          </a:p>
        </p:txBody>
      </p:sp>
    </p:spTree>
    <p:extLst>
      <p:ext uri="{BB962C8B-B14F-4D97-AF65-F5344CB8AC3E}">
        <p14:creationId xmlns:p14="http://schemas.microsoft.com/office/powerpoint/2010/main" val="955019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4k-wallpaper-adorable-blur-boy-1148998.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2422" y="0"/>
            <a:ext cx="3810001" cy="5715000"/>
          </a:xfrm>
          <a:prstGeom prst="rect">
            <a:avLst/>
          </a:prstGeom>
        </p:spPr>
      </p:pic>
      <p:sp>
        <p:nvSpPr>
          <p:cNvPr id="6" name="Right Triangle 5"/>
          <p:cNvSpPr/>
          <p:nvPr/>
        </p:nvSpPr>
        <p:spPr>
          <a:xfrm>
            <a:off x="2582423" y="2"/>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rot="10800000">
            <a:off x="5484723" y="3"/>
            <a:ext cx="907700" cy="5715000"/>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 y="1422870"/>
            <a:ext cx="3259755" cy="1191129"/>
          </a:xfrm>
          <a:prstGeom prst="rect">
            <a:avLst/>
          </a:prstGeom>
          <a:solidFill>
            <a:schemeClr val="tx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011332" y="1581935"/>
            <a:ext cx="3132667" cy="707886"/>
          </a:xfrm>
          <a:prstGeom prst="rect">
            <a:avLst/>
          </a:prstGeom>
          <a:noFill/>
        </p:spPr>
        <p:txBody>
          <a:bodyPr wrap="square" rtlCol="0" anchor="t">
            <a:spAutoFit/>
          </a:bodyPr>
          <a:lstStyle/>
          <a:p>
            <a:pPr lvl="0" algn="ctr"/>
            <a:r>
              <a:rPr lang="ja-JP" altLang="en-US" sz="2000" b="1" dirty="0">
                <a:solidFill>
                  <a:prstClr val="black">
                    <a:lumMod val="65000"/>
                    <a:lumOff val="35000"/>
                  </a:prstClr>
                </a:solidFill>
                <a:latin typeface="Lato Regular"/>
                <a:cs typeface="Lato Regular"/>
              </a:rPr>
              <a:t>あなたのスキルや能力を</a:t>
            </a:r>
            <a:endParaRPr lang="en-US" altLang="ja-JP" sz="2000" b="1" dirty="0">
              <a:solidFill>
                <a:prstClr val="black">
                  <a:lumMod val="65000"/>
                  <a:lumOff val="35000"/>
                </a:prstClr>
              </a:solidFill>
              <a:latin typeface="Lato Regular"/>
              <a:cs typeface="Lato Regular"/>
            </a:endParaRPr>
          </a:p>
          <a:p>
            <a:pPr lvl="0" algn="ctr"/>
            <a:r>
              <a:rPr lang="ja-JP" altLang="en-US" sz="2000" b="1" dirty="0">
                <a:solidFill>
                  <a:prstClr val="black">
                    <a:lumMod val="65000"/>
                    <a:lumOff val="35000"/>
                  </a:prstClr>
                </a:solidFill>
                <a:latin typeface="Lato Regular"/>
                <a:cs typeface="Lato Regular"/>
              </a:rPr>
              <a:t>高めるには</a:t>
            </a:r>
            <a:r>
              <a:rPr lang="en-US" altLang="ja-JP" sz="2000" b="1" dirty="0">
                <a:solidFill>
                  <a:prstClr val="black">
                    <a:lumMod val="65000"/>
                    <a:lumOff val="35000"/>
                  </a:prstClr>
                </a:solidFill>
                <a:latin typeface="Lato Regular"/>
                <a:cs typeface="Lato Regular"/>
              </a:rPr>
              <a:t>:</a:t>
            </a:r>
          </a:p>
        </p:txBody>
      </p:sp>
      <p:sp>
        <p:nvSpPr>
          <p:cNvPr id="2" name="Rectangle 1"/>
          <p:cNvSpPr/>
          <p:nvPr/>
        </p:nvSpPr>
        <p:spPr>
          <a:xfrm>
            <a:off x="152863" y="1536781"/>
            <a:ext cx="2900437" cy="1077218"/>
          </a:xfrm>
          <a:prstGeom prst="rect">
            <a:avLst/>
          </a:prstGeom>
        </p:spPr>
        <p:txBody>
          <a:bodyPr wrap="square">
            <a:spAutoFit/>
          </a:bodyPr>
          <a:lstStyle/>
          <a:p>
            <a:pPr lvl="0"/>
            <a:r>
              <a:rPr lang="en-US" sz="3200" b="1" cap="all" dirty="0">
                <a:solidFill>
                  <a:schemeClr val="bg1"/>
                </a:solidFill>
                <a:latin typeface="Lato Black"/>
                <a:cs typeface="Lato Black"/>
              </a:rPr>
              <a:t>“</a:t>
            </a:r>
            <a:r>
              <a:rPr lang="ja-JP" altLang="en-US" sz="2800" b="1" dirty="0">
                <a:solidFill>
                  <a:schemeClr val="bg1"/>
                </a:solidFill>
                <a:latin typeface="Lato Bold"/>
                <a:cs typeface="Lato Bold"/>
              </a:rPr>
              <a:t>創造的な思考のできる人</a:t>
            </a:r>
            <a:r>
              <a:rPr lang="en-US" sz="3200" b="1" cap="all" dirty="0">
                <a:solidFill>
                  <a:schemeClr val="bg1"/>
                </a:solidFill>
                <a:latin typeface="Lato Black"/>
                <a:cs typeface="Lato Black"/>
              </a:rPr>
              <a:t>”</a:t>
            </a:r>
          </a:p>
        </p:txBody>
      </p:sp>
      <p:sp>
        <p:nvSpPr>
          <p:cNvPr id="4" name="TextBox 3"/>
          <p:cNvSpPr txBox="1"/>
          <p:nvPr/>
        </p:nvSpPr>
        <p:spPr>
          <a:xfrm>
            <a:off x="317490" y="2687305"/>
            <a:ext cx="2669266" cy="1323439"/>
          </a:xfrm>
          <a:prstGeom prst="rect">
            <a:avLst/>
          </a:prstGeom>
          <a:noFill/>
        </p:spPr>
        <p:txBody>
          <a:bodyPr wrap="square" rtlCol="0" anchor="t">
            <a:spAutoFit/>
          </a:bodyPr>
          <a:lstStyle/>
          <a:p>
            <a:r>
              <a:rPr lang="ja-JP" altLang="en-US" sz="1600" b="1" dirty="0">
                <a:solidFill>
                  <a:schemeClr val="tx1">
                    <a:lumMod val="65000"/>
                    <a:lumOff val="35000"/>
                  </a:schemeClr>
                </a:solidFill>
                <a:latin typeface="Lato Regular"/>
                <a:cs typeface="Lato Regular"/>
              </a:rPr>
              <a:t>「大きな絵」を描きながら、世代を超えてワイズを強力で魅力的なものにする革新的な方法を見つけることができるリーダー</a:t>
            </a:r>
            <a:endParaRPr lang="en-US" sz="1600" b="1" dirty="0">
              <a:solidFill>
                <a:schemeClr val="tx1">
                  <a:lumMod val="65000"/>
                  <a:lumOff val="35000"/>
                </a:schemeClr>
              </a:solidFill>
              <a:latin typeface="Lato Regular"/>
              <a:cs typeface="Lato Regular"/>
            </a:endParaRPr>
          </a:p>
        </p:txBody>
      </p:sp>
      <p:sp>
        <p:nvSpPr>
          <p:cNvPr id="10" name="Rectangle 9"/>
          <p:cNvSpPr/>
          <p:nvPr/>
        </p:nvSpPr>
        <p:spPr>
          <a:xfrm>
            <a:off x="6243965" y="2693359"/>
            <a:ext cx="2692785" cy="2462213"/>
          </a:xfrm>
          <a:prstGeom prst="rect">
            <a:avLst/>
          </a:prstGeom>
        </p:spPr>
        <p:txBody>
          <a:bodyPr wrap="square" anchor="t">
            <a:spAutoFit/>
          </a:bodyPr>
          <a:lstStyle/>
          <a:p>
            <a:pPr algn="ctr"/>
            <a:r>
              <a:rPr lang="ja-JP" altLang="en-US" sz="1400" b="1" dirty="0">
                <a:solidFill>
                  <a:srgbClr val="595959"/>
                </a:solidFill>
                <a:latin typeface="Lato Regular"/>
                <a:cs typeface="Lato Regular"/>
              </a:rPr>
              <a:t>新しいことを試す（</a:t>
            </a:r>
            <a:r>
              <a:rPr lang="en-US" altLang="ja-JP" sz="1400" b="1" dirty="0">
                <a:solidFill>
                  <a:srgbClr val="595959"/>
                </a:solidFill>
                <a:latin typeface="Lato Regular"/>
                <a:cs typeface="Lato Regular"/>
              </a:rPr>
              <a:t>YMI</a:t>
            </a:r>
            <a:r>
              <a:rPr lang="ja-JP" altLang="en-US" sz="1400" b="1" dirty="0">
                <a:solidFill>
                  <a:srgbClr val="595959"/>
                </a:solidFill>
                <a:latin typeface="Lato Regular"/>
                <a:cs typeface="Lato Regular"/>
              </a:rPr>
              <a:t>と私生活の両方で）。</a:t>
            </a:r>
            <a:endParaRPr lang="en-US" altLang="ja-JP" sz="1400" b="1" dirty="0">
              <a:solidFill>
                <a:srgbClr val="595959"/>
              </a:solidFill>
              <a:latin typeface="Lato Regular"/>
              <a:cs typeface="Lato Regular"/>
            </a:endParaRPr>
          </a:p>
          <a:p>
            <a:pPr algn="ctr"/>
            <a:endParaRPr lang="en-US" altLang="ja-JP" sz="1400" b="1" dirty="0">
              <a:solidFill>
                <a:srgbClr val="595959"/>
              </a:solidFill>
              <a:latin typeface="Lato Regular"/>
              <a:cs typeface="Lato Regular"/>
            </a:endParaRPr>
          </a:p>
          <a:p>
            <a:pPr algn="ctr"/>
            <a:r>
              <a:rPr lang="ja-JP" altLang="en-US" sz="1400" b="1" dirty="0">
                <a:solidFill>
                  <a:srgbClr val="595959"/>
                </a:solidFill>
                <a:latin typeface="Lato Regular"/>
                <a:cs typeface="Lato Regular"/>
              </a:rPr>
              <a:t>変化に対する受容性を維持し、</a:t>
            </a:r>
            <a:endParaRPr lang="en-US" altLang="ja-JP" sz="1400" b="1" dirty="0">
              <a:solidFill>
                <a:srgbClr val="595959"/>
              </a:solidFill>
              <a:latin typeface="Lato Regular"/>
              <a:cs typeface="Lato Regular"/>
            </a:endParaRPr>
          </a:p>
          <a:p>
            <a:pPr algn="ctr"/>
            <a:r>
              <a:rPr lang="ja-JP" altLang="en-US" sz="1400" b="1" dirty="0">
                <a:solidFill>
                  <a:srgbClr val="595959"/>
                </a:solidFill>
                <a:latin typeface="Lato Regular"/>
                <a:cs typeface="Lato Regular"/>
              </a:rPr>
              <a:t>現在のシステムを分析する。</a:t>
            </a:r>
            <a:endParaRPr lang="en-US" altLang="ja-JP" sz="1400" b="1" dirty="0">
              <a:solidFill>
                <a:srgbClr val="595959"/>
              </a:solidFill>
              <a:latin typeface="Lato Regular"/>
              <a:cs typeface="Lato Regular"/>
            </a:endParaRPr>
          </a:p>
          <a:p>
            <a:pPr algn="ctr"/>
            <a:endParaRPr lang="en-US" altLang="ja-JP" sz="1400" b="1" dirty="0">
              <a:solidFill>
                <a:srgbClr val="595959"/>
              </a:solidFill>
              <a:latin typeface="Lato Regular"/>
              <a:cs typeface="Lato Regular"/>
            </a:endParaRPr>
          </a:p>
          <a:p>
            <a:pPr algn="ctr"/>
            <a:r>
              <a:rPr lang="ja-JP" altLang="en-US" sz="1400" b="1" dirty="0">
                <a:solidFill>
                  <a:srgbClr val="595959"/>
                </a:solidFill>
                <a:latin typeface="Lato Regular"/>
                <a:cs typeface="Lato Regular"/>
              </a:rPr>
              <a:t>細部や前例にこだわらない。</a:t>
            </a:r>
            <a:endParaRPr lang="en-US" altLang="ja-JP" sz="1400" b="1" dirty="0">
              <a:solidFill>
                <a:srgbClr val="595959"/>
              </a:solidFill>
              <a:latin typeface="Lato Regular"/>
              <a:cs typeface="Lato Regular"/>
            </a:endParaRPr>
          </a:p>
          <a:p>
            <a:pPr algn="ctr"/>
            <a:endParaRPr lang="en-US" altLang="ja-JP" sz="1400" b="1" dirty="0">
              <a:solidFill>
                <a:srgbClr val="595959"/>
              </a:solidFill>
              <a:latin typeface="Lato Regular"/>
              <a:cs typeface="Lato Regular"/>
            </a:endParaRPr>
          </a:p>
          <a:p>
            <a:pPr algn="ctr"/>
            <a:r>
              <a:rPr lang="ja-JP" altLang="en-US" sz="1400" b="1" dirty="0">
                <a:solidFill>
                  <a:srgbClr val="595959"/>
                </a:solidFill>
                <a:latin typeface="Lato Regular"/>
                <a:cs typeface="Lato Regular"/>
              </a:rPr>
              <a:t>従来の活動の中で、</a:t>
            </a:r>
            <a:endParaRPr lang="en-US" altLang="ja-JP" sz="1400" b="1" dirty="0">
              <a:solidFill>
                <a:srgbClr val="595959"/>
              </a:solidFill>
              <a:latin typeface="Lato Regular"/>
              <a:cs typeface="Lato Regular"/>
            </a:endParaRPr>
          </a:p>
          <a:p>
            <a:pPr algn="ctr"/>
            <a:r>
              <a:rPr lang="ja-JP" altLang="en-US" sz="1400" b="1" dirty="0">
                <a:solidFill>
                  <a:srgbClr val="595959"/>
                </a:solidFill>
                <a:latin typeface="Lato Regular"/>
                <a:cs typeface="Lato Regular"/>
              </a:rPr>
              <a:t>新しいアプローチを実践する。</a:t>
            </a:r>
            <a:endParaRPr lang="en-US" sz="1400" b="1" dirty="0">
              <a:solidFill>
                <a:srgbClr val="595959"/>
              </a:solidFill>
              <a:latin typeface="Lato Regular"/>
              <a:cs typeface="Lato Regular"/>
            </a:endParaRPr>
          </a:p>
          <a:p>
            <a:pPr algn="ctr"/>
            <a:endParaRPr lang="en-US" sz="1400" dirty="0">
              <a:solidFill>
                <a:srgbClr val="595959"/>
              </a:solidFill>
              <a:latin typeface="Lato Regular"/>
              <a:cs typeface="Lato Regular"/>
            </a:endParaRPr>
          </a:p>
        </p:txBody>
      </p:sp>
    </p:spTree>
    <p:extLst>
      <p:ext uri="{BB962C8B-B14F-4D97-AF65-F5344CB8AC3E}">
        <p14:creationId xmlns:p14="http://schemas.microsoft.com/office/powerpoint/2010/main" val="4104326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0805"/>
            <a:ext cx="8229600" cy="1177304"/>
          </a:xfrm>
        </p:spPr>
        <p:txBody>
          <a:bodyPr>
            <a:normAutofit/>
          </a:bodyPr>
          <a:lstStyle/>
          <a:p>
            <a:pPr marL="0" indent="0" algn="ctr">
              <a:buNone/>
            </a:pPr>
            <a:r>
              <a:rPr lang="ja-JP" altLang="en-US" dirty="0">
                <a:solidFill>
                  <a:schemeClr val="tx1">
                    <a:lumMod val="65000"/>
                    <a:lumOff val="35000"/>
                  </a:schemeClr>
                </a:solidFill>
                <a:latin typeface="Lato Black"/>
                <a:cs typeface="Lato Black"/>
              </a:rPr>
              <a:t>おしまい</a:t>
            </a:r>
            <a:endParaRPr lang="en-US" dirty="0">
              <a:solidFill>
                <a:schemeClr val="tx1">
                  <a:lumMod val="65000"/>
                  <a:lumOff val="35000"/>
                </a:schemeClr>
              </a:solidFill>
              <a:latin typeface="Lato Black"/>
              <a:cs typeface="Lato Black"/>
            </a:endParaRPr>
          </a:p>
          <a:p>
            <a:pPr marL="0" indent="0" algn="ctr">
              <a:buNone/>
            </a:pPr>
            <a:endParaRPr lang="en-US" dirty="0">
              <a:solidFill>
                <a:schemeClr val="tx1">
                  <a:lumMod val="65000"/>
                  <a:lumOff val="35000"/>
                </a:schemeClr>
              </a:solidFill>
              <a:latin typeface="Lato Black"/>
              <a:cs typeface="Lato Black"/>
            </a:endParaRPr>
          </a:p>
        </p:txBody>
      </p:sp>
    </p:spTree>
    <p:extLst>
      <p:ext uri="{BB962C8B-B14F-4D97-AF65-F5344CB8AC3E}">
        <p14:creationId xmlns:p14="http://schemas.microsoft.com/office/powerpoint/2010/main" val="536994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trong_movement"/>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10" y="-1"/>
            <a:ext cx="4881378" cy="5229145"/>
          </a:xfrm>
          <a:prstGeom prst="rect">
            <a:avLst/>
          </a:prstGeom>
        </p:spPr>
      </p:pic>
      <p:sp>
        <p:nvSpPr>
          <p:cNvPr id="8" name="Right Triangle 7"/>
          <p:cNvSpPr/>
          <p:nvPr/>
        </p:nvSpPr>
        <p:spPr>
          <a:xfrm>
            <a:off x="2349" y="335326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883727" y="813282"/>
            <a:ext cx="3902364" cy="1107996"/>
          </a:xfrm>
          <a:prstGeom prst="rect">
            <a:avLst/>
          </a:prstGeom>
          <a:noFill/>
        </p:spPr>
        <p:txBody>
          <a:bodyPr wrap="square" rtlCol="0">
            <a:spAutoFit/>
          </a:bodyPr>
          <a:lstStyle/>
          <a:p>
            <a:r>
              <a:rPr lang="ja-JP" altLang="en-US" sz="2200" b="1" dirty="0">
                <a:solidFill>
                  <a:srgbClr val="314197"/>
                </a:solidFill>
                <a:latin typeface="Lato Bold"/>
                <a:cs typeface="Lato Bold"/>
              </a:rPr>
              <a:t>強力で活気のあるクラブとワイズ運動をどのように構築しますか？</a:t>
            </a:r>
            <a:endParaRPr lang="en-US" sz="2200" b="1" dirty="0">
              <a:solidFill>
                <a:srgbClr val="314197"/>
              </a:solidFill>
              <a:latin typeface="Lato Bold"/>
              <a:cs typeface="Lato Bold"/>
            </a:endParaRPr>
          </a:p>
        </p:txBody>
      </p:sp>
      <p:sp>
        <p:nvSpPr>
          <p:cNvPr id="14" name="TextBox 13"/>
          <p:cNvSpPr txBox="1"/>
          <p:nvPr/>
        </p:nvSpPr>
        <p:spPr>
          <a:xfrm>
            <a:off x="4883727" y="1992901"/>
            <a:ext cx="4118386" cy="830997"/>
          </a:xfrm>
          <a:prstGeom prst="rect">
            <a:avLst/>
          </a:prstGeom>
          <a:noFill/>
        </p:spPr>
        <p:txBody>
          <a:bodyPr wrap="square" rtlCol="0" anchor="t">
            <a:spAutoFit/>
          </a:bodyPr>
          <a:lstStyle/>
          <a:p>
            <a:r>
              <a:rPr lang="ja-JP" altLang="en-US" sz="1600" b="1" dirty="0">
                <a:solidFill>
                  <a:srgbClr val="595959"/>
                </a:solidFill>
                <a:latin typeface="Lato Bold"/>
                <a:cs typeface="Lato Bold"/>
              </a:rPr>
              <a:t>強力で活気のあるクラブ、ワイズ運動を構築するには、効果的なリーダーシップ、監督する力、「全体像」に焦点を当てる能力が必要です。</a:t>
            </a:r>
            <a:endParaRPr lang="en-US" sz="1600" b="1" dirty="0">
              <a:solidFill>
                <a:schemeClr val="tx1">
                  <a:lumMod val="65000"/>
                  <a:lumOff val="35000"/>
                </a:schemeClr>
              </a:solidFill>
              <a:latin typeface="Lato Bold"/>
              <a:cs typeface="Lato Bold"/>
            </a:endParaRPr>
          </a:p>
        </p:txBody>
      </p:sp>
      <p:sp>
        <p:nvSpPr>
          <p:cNvPr id="15" name="Right Triangle 14"/>
          <p:cNvSpPr/>
          <p:nvPr/>
        </p:nvSpPr>
        <p:spPr>
          <a:xfrm>
            <a:off x="-9410" y="335326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975" y="4364179"/>
            <a:ext cx="1144913" cy="1207215"/>
          </a:xfrm>
          <a:prstGeom prst="rect">
            <a:avLst/>
          </a:prstGeom>
          <a:noFill/>
          <a:ln w="9525">
            <a:noFill/>
            <a:miter lim="800000"/>
            <a:headEnd/>
            <a:tailEnd/>
          </a:ln>
        </p:spPr>
      </p:pic>
    </p:spTree>
    <p:extLst>
      <p:ext uri="{BB962C8B-B14F-4D97-AF65-F5344CB8AC3E}">
        <p14:creationId xmlns:p14="http://schemas.microsoft.com/office/powerpoint/2010/main" val="3585633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0" y="46829"/>
            <a:ext cx="9144000" cy="5715000"/>
          </a:xfrm>
          <a:prstGeom prst="rtTriangle">
            <a:avLst/>
          </a:prstGeom>
          <a:solidFill>
            <a:srgbClr val="E606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4" descr="F:\1.Ys Men\Emblems, Logos - New\Emblem New transparent\LOGO-FULLY-TRANSPARENT.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5337" y="783301"/>
            <a:ext cx="2186824" cy="2305822"/>
          </a:xfrm>
          <a:prstGeom prst="rect">
            <a:avLst/>
          </a:prstGeom>
          <a:noFill/>
          <a:ln w="9525">
            <a:noFill/>
            <a:miter lim="800000"/>
            <a:headEnd/>
            <a:tailEnd/>
          </a:ln>
        </p:spPr>
      </p:pic>
      <p:sp>
        <p:nvSpPr>
          <p:cNvPr id="5" name="Rectangle 4"/>
          <p:cNvSpPr/>
          <p:nvPr/>
        </p:nvSpPr>
        <p:spPr>
          <a:xfrm>
            <a:off x="227428" y="5111198"/>
            <a:ext cx="4572000" cy="338554"/>
          </a:xfrm>
          <a:prstGeom prst="rect">
            <a:avLst/>
          </a:prstGeom>
        </p:spPr>
        <p:txBody>
          <a:bodyPr>
            <a:spAutoFit/>
          </a:bodyPr>
          <a:lstStyle/>
          <a:p>
            <a:r>
              <a:rPr lang="ja-JP" altLang="en-US" sz="1600" b="1" dirty="0">
                <a:solidFill>
                  <a:schemeClr val="bg1"/>
                </a:solidFill>
                <a:latin typeface="Lato Regular"/>
                <a:cs typeface="Lato Regular"/>
              </a:rPr>
              <a:t>ワイズメンズクラブ国際協会</a:t>
            </a:r>
            <a:endParaRPr lang="en-US" sz="1600" dirty="0">
              <a:solidFill>
                <a:schemeClr val="bg1"/>
              </a:solidFill>
              <a:latin typeface="Lato Regular"/>
              <a:cs typeface="Lato Regular"/>
            </a:endParaRPr>
          </a:p>
        </p:txBody>
      </p:sp>
    </p:spTree>
    <p:extLst>
      <p:ext uri="{BB962C8B-B14F-4D97-AF65-F5344CB8AC3E}">
        <p14:creationId xmlns:p14="http://schemas.microsoft.com/office/powerpoint/2010/main" val="1427995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465" y="420765"/>
            <a:ext cx="4500392" cy="523220"/>
          </a:xfrm>
          <a:prstGeom prst="rect">
            <a:avLst/>
          </a:prstGeom>
          <a:noFill/>
        </p:spPr>
        <p:txBody>
          <a:bodyPr wrap="square" rtlCol="0">
            <a:spAutoFit/>
          </a:bodyPr>
          <a:lstStyle/>
          <a:p>
            <a:r>
              <a:rPr lang="ja-JP" altLang="en-US" sz="2800" b="1" dirty="0">
                <a:solidFill>
                  <a:srgbClr val="314197"/>
                </a:solidFill>
                <a:latin typeface="Lato Bold"/>
                <a:cs typeface="Lato Bold"/>
              </a:rPr>
              <a:t>強力な運動体の「全体像」</a:t>
            </a:r>
            <a:r>
              <a:rPr lang="en-US" sz="2200" b="1" dirty="0">
                <a:solidFill>
                  <a:srgbClr val="314197"/>
                </a:solidFill>
                <a:latin typeface="Lato Bold"/>
                <a:cs typeface="Lato Bold"/>
              </a:rPr>
              <a:t> </a:t>
            </a:r>
          </a:p>
        </p:txBody>
      </p:sp>
      <p:sp>
        <p:nvSpPr>
          <p:cNvPr id="8" name="Right Triangle 7"/>
          <p:cNvSpPr/>
          <p:nvPr/>
        </p:nvSpPr>
        <p:spPr>
          <a:xfrm>
            <a:off x="-9410" y="335326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4" descr="F:\1.Ys Men\Emblems, Logos - New\Emblem New transparent\LOGO-FULLY-TRANSPARENT.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6975" y="4364179"/>
            <a:ext cx="1144913" cy="1207215"/>
          </a:xfrm>
          <a:prstGeom prst="rect">
            <a:avLst/>
          </a:prstGeom>
          <a:noFill/>
          <a:ln w="9525">
            <a:noFill/>
            <a:miter lim="800000"/>
            <a:headEnd/>
            <a:tailEnd/>
          </a:ln>
        </p:spPr>
      </p:pic>
      <p:sp>
        <p:nvSpPr>
          <p:cNvPr id="10" name="Rectangle 9"/>
          <p:cNvSpPr/>
          <p:nvPr/>
        </p:nvSpPr>
        <p:spPr>
          <a:xfrm>
            <a:off x="0" y="0"/>
            <a:ext cx="1920560" cy="369332"/>
          </a:xfrm>
          <a:prstGeom prst="rect">
            <a:avLst/>
          </a:prstGeom>
        </p:spPr>
        <p:txBody>
          <a:bodyPr wrap="none">
            <a:spAutoFit/>
          </a:bodyPr>
          <a:lstStyle/>
          <a:p>
            <a:r>
              <a:rPr lang="en-US" sz="900" dirty="0">
                <a:solidFill>
                  <a:srgbClr val="FFFFFF"/>
                </a:solidFill>
                <a:latin typeface="Lato Regular"/>
                <a:cs typeface="Lato Regular"/>
              </a:rPr>
              <a:t>Y’s Men Washington County, USA</a:t>
            </a:r>
          </a:p>
          <a:p>
            <a:endParaRPr lang="en-US" sz="900" dirty="0">
              <a:solidFill>
                <a:srgbClr val="FFFFFF"/>
              </a:solidFill>
              <a:latin typeface="Lato Regular"/>
              <a:cs typeface="Lato Regular"/>
            </a:endParaRPr>
          </a:p>
        </p:txBody>
      </p:sp>
      <p:graphicFrame>
        <p:nvGraphicFramePr>
          <p:cNvPr id="5" name="Diagram 4"/>
          <p:cNvGraphicFramePr/>
          <p:nvPr>
            <p:extLst>
              <p:ext uri="{D42A27DB-BD31-4B8C-83A1-F6EECF244321}">
                <p14:modId xmlns:p14="http://schemas.microsoft.com/office/powerpoint/2010/main" val="3682730880"/>
              </p:ext>
            </p:extLst>
          </p:nvPr>
        </p:nvGraphicFramePr>
        <p:xfrm>
          <a:off x="1920560" y="312796"/>
          <a:ext cx="7459785" cy="5089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276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7240905" y="-1144487"/>
            <a:ext cx="3806190" cy="3806190"/>
          </a:xfrm>
          <a:prstGeom prst="ellipse">
            <a:avLst/>
          </a:prstGeom>
          <a:solidFill>
            <a:srgbClr val="9BBB58"/>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300" dirty="0">
              <a:latin typeface="Lato Black"/>
              <a:cs typeface="Lato Black"/>
            </a:endParaRPr>
          </a:p>
        </p:txBody>
      </p:sp>
      <p:sp>
        <p:nvSpPr>
          <p:cNvPr id="4" name="TextBox 3"/>
          <p:cNvSpPr txBox="1"/>
          <p:nvPr/>
        </p:nvSpPr>
        <p:spPr>
          <a:xfrm>
            <a:off x="368317" y="279476"/>
            <a:ext cx="3902364" cy="430887"/>
          </a:xfrm>
          <a:prstGeom prst="rect">
            <a:avLst/>
          </a:prstGeom>
          <a:noFill/>
        </p:spPr>
        <p:txBody>
          <a:bodyPr wrap="square" rtlCol="0">
            <a:spAutoFit/>
          </a:bodyPr>
          <a:lstStyle/>
          <a:p>
            <a:r>
              <a:rPr lang="ja-JP" altLang="en-US" sz="2200" b="1" dirty="0">
                <a:solidFill>
                  <a:srgbClr val="314197"/>
                </a:solidFill>
                <a:latin typeface="Lato Bold"/>
                <a:cs typeface="Lato Bold"/>
              </a:rPr>
              <a:t>強力な運動体の「全体像」</a:t>
            </a:r>
            <a:endParaRPr lang="en-US" sz="2200" b="1" dirty="0">
              <a:solidFill>
                <a:srgbClr val="314197"/>
              </a:solidFill>
              <a:latin typeface="Lato Bold"/>
              <a:cs typeface="Lato Bold"/>
            </a:endParaRPr>
          </a:p>
        </p:txBody>
      </p:sp>
      <p:pic>
        <p:nvPicPr>
          <p:cNvPr id="9"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975" y="4364179"/>
            <a:ext cx="1144913" cy="1207215"/>
          </a:xfrm>
          <a:prstGeom prst="rect">
            <a:avLst/>
          </a:prstGeom>
          <a:noFill/>
          <a:ln w="9525">
            <a:noFill/>
            <a:miter lim="800000"/>
            <a:headEnd/>
            <a:tailEnd/>
          </a:ln>
        </p:spPr>
      </p:pic>
      <p:sp>
        <p:nvSpPr>
          <p:cNvPr id="10" name="Rectangle 9"/>
          <p:cNvSpPr/>
          <p:nvPr/>
        </p:nvSpPr>
        <p:spPr>
          <a:xfrm>
            <a:off x="0" y="0"/>
            <a:ext cx="1920560" cy="369332"/>
          </a:xfrm>
          <a:prstGeom prst="rect">
            <a:avLst/>
          </a:prstGeom>
        </p:spPr>
        <p:txBody>
          <a:bodyPr wrap="none">
            <a:spAutoFit/>
          </a:bodyPr>
          <a:lstStyle/>
          <a:p>
            <a:r>
              <a:rPr lang="en-US" sz="900" dirty="0">
                <a:solidFill>
                  <a:srgbClr val="FFFFFF"/>
                </a:solidFill>
                <a:latin typeface="Lato Regular"/>
                <a:cs typeface="Lato Regular"/>
              </a:rPr>
              <a:t>Y’s Men Washington County, USA</a:t>
            </a:r>
          </a:p>
          <a:p>
            <a:endParaRPr lang="en-US" sz="900" dirty="0">
              <a:solidFill>
                <a:srgbClr val="FFFFFF"/>
              </a:solidFill>
              <a:latin typeface="Lato Regular"/>
              <a:cs typeface="Lato Regular"/>
            </a:endParaRPr>
          </a:p>
        </p:txBody>
      </p:sp>
      <p:sp>
        <p:nvSpPr>
          <p:cNvPr id="2" name="TextBox 1"/>
          <p:cNvSpPr txBox="1"/>
          <p:nvPr/>
        </p:nvSpPr>
        <p:spPr>
          <a:xfrm>
            <a:off x="2216990" y="4241116"/>
            <a:ext cx="3621656" cy="369332"/>
          </a:xfrm>
          <a:prstGeom prst="rect">
            <a:avLst/>
          </a:prstGeom>
          <a:noFill/>
        </p:spPr>
        <p:txBody>
          <a:bodyPr wrap="square" rtlCol="0">
            <a:spAutoFit/>
          </a:bodyPr>
          <a:lstStyle/>
          <a:p>
            <a:pPr algn="r"/>
            <a:r>
              <a:rPr lang="ja-JP" altLang="en-US" b="1" dirty="0">
                <a:solidFill>
                  <a:schemeClr val="tx1">
                    <a:lumMod val="65000"/>
                    <a:lumOff val="35000"/>
                  </a:schemeClr>
                </a:solidFill>
                <a:latin typeface="Lato Regular"/>
                <a:cs typeface="Lato Regular"/>
              </a:rPr>
              <a:t>ＹＭＣ</a:t>
            </a:r>
            <a:r>
              <a:rPr lang="en-US" b="1" dirty="0">
                <a:solidFill>
                  <a:schemeClr val="tx1">
                    <a:lumMod val="65000"/>
                    <a:lumOff val="35000"/>
                  </a:schemeClr>
                </a:solidFill>
                <a:latin typeface="Lato Regular"/>
                <a:cs typeface="Lato Regular"/>
              </a:rPr>
              <a:t>A</a:t>
            </a:r>
            <a:r>
              <a:rPr lang="ja-JP" altLang="en-US" b="1" dirty="0">
                <a:solidFill>
                  <a:schemeClr val="tx1">
                    <a:lumMod val="65000"/>
                    <a:lumOff val="35000"/>
                  </a:schemeClr>
                </a:solidFill>
                <a:latin typeface="Lato Regular"/>
                <a:cs typeface="Lato Regular"/>
              </a:rPr>
              <a:t>の強いパートナー</a:t>
            </a:r>
            <a:endParaRPr lang="en-US" b="1" dirty="0">
              <a:solidFill>
                <a:schemeClr val="tx1">
                  <a:lumMod val="65000"/>
                  <a:lumOff val="35000"/>
                </a:schemeClr>
              </a:solidFill>
              <a:latin typeface="Lato Regular"/>
              <a:cs typeface="Lato Regular"/>
            </a:endParaRPr>
          </a:p>
        </p:txBody>
      </p:sp>
      <p:sp>
        <p:nvSpPr>
          <p:cNvPr id="12" name="Oval 11"/>
          <p:cNvSpPr/>
          <p:nvPr/>
        </p:nvSpPr>
        <p:spPr>
          <a:xfrm>
            <a:off x="5573706" y="1227015"/>
            <a:ext cx="3990031" cy="3990031"/>
          </a:xfrm>
          <a:prstGeom prst="ellipse">
            <a:avLst/>
          </a:prstGeom>
          <a:solidFill>
            <a:srgbClr val="8064A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r>
              <a:rPr lang="ja-JP" altLang="en-US" sz="3000" b="1" dirty="0">
                <a:latin typeface="Lato Black"/>
                <a:cs typeface="Lato Black"/>
              </a:rPr>
              <a:t>ミッションに</a:t>
            </a:r>
            <a:endParaRPr lang="en-US" altLang="ja-JP" sz="3000" b="1" dirty="0">
              <a:latin typeface="Lato Black"/>
              <a:cs typeface="Lato Black"/>
            </a:endParaRPr>
          </a:p>
          <a:p>
            <a:pPr lvl="0" algn="r"/>
            <a:r>
              <a:rPr lang="ja-JP" altLang="en-US" sz="3000" b="1" dirty="0">
                <a:latin typeface="Lato Black"/>
                <a:cs typeface="Lato Black"/>
              </a:rPr>
              <a:t>対する認識</a:t>
            </a:r>
            <a:endParaRPr lang="en-US" sz="3000" b="1" dirty="0">
              <a:latin typeface="Lato Black"/>
              <a:cs typeface="Lato Black"/>
            </a:endParaRPr>
          </a:p>
        </p:txBody>
      </p:sp>
      <p:sp>
        <p:nvSpPr>
          <p:cNvPr id="5" name="Rectangle 4"/>
          <p:cNvSpPr/>
          <p:nvPr/>
        </p:nvSpPr>
        <p:spPr>
          <a:xfrm>
            <a:off x="368317" y="889929"/>
            <a:ext cx="4864385" cy="923330"/>
          </a:xfrm>
          <a:prstGeom prst="rect">
            <a:avLst/>
          </a:prstGeom>
        </p:spPr>
        <p:txBody>
          <a:bodyPr wrap="square">
            <a:spAutoFit/>
          </a:bodyPr>
          <a:lstStyle/>
          <a:p>
            <a:r>
              <a:rPr lang="ja-JP" altLang="en-US" b="1" dirty="0">
                <a:solidFill>
                  <a:schemeClr val="tx1">
                    <a:lumMod val="65000"/>
                    <a:lumOff val="35000"/>
                  </a:schemeClr>
                </a:solidFill>
                <a:latin typeface="Lato Regular"/>
                <a:cs typeface="Lato Regular"/>
              </a:rPr>
              <a:t>メンバーと世の中が、ワイズメンズクラブ国際協会の以下の使命と目標を理解し、受け入れ、促進している状態</a:t>
            </a:r>
            <a:endParaRPr lang="en-US" b="1" dirty="0">
              <a:solidFill>
                <a:schemeClr val="tx1">
                  <a:lumMod val="65000"/>
                  <a:lumOff val="35000"/>
                </a:schemeClr>
              </a:solidFill>
              <a:latin typeface="Lato Regular"/>
              <a:cs typeface="Lato Regular"/>
            </a:endParaRPr>
          </a:p>
        </p:txBody>
      </p:sp>
      <p:sp>
        <p:nvSpPr>
          <p:cNvPr id="6" name="TextBox 5"/>
          <p:cNvSpPr txBox="1"/>
          <p:nvPr/>
        </p:nvSpPr>
        <p:spPr>
          <a:xfrm>
            <a:off x="7102364" y="4938881"/>
            <a:ext cx="184666" cy="369332"/>
          </a:xfrm>
          <a:prstGeom prst="rect">
            <a:avLst/>
          </a:prstGeom>
          <a:noFill/>
        </p:spPr>
        <p:txBody>
          <a:bodyPr wrap="none" rtlCol="0">
            <a:spAutoFit/>
          </a:bodyPr>
          <a:lstStyle/>
          <a:p>
            <a:endParaRPr lang="en-US" dirty="0"/>
          </a:p>
        </p:txBody>
      </p:sp>
      <p:sp>
        <p:nvSpPr>
          <p:cNvPr id="13" name="Rectangle 12"/>
          <p:cNvSpPr/>
          <p:nvPr/>
        </p:nvSpPr>
        <p:spPr>
          <a:xfrm>
            <a:off x="4583300" y="2027502"/>
            <a:ext cx="1107996" cy="369332"/>
          </a:xfrm>
          <a:prstGeom prst="rect">
            <a:avLst/>
          </a:prstGeom>
        </p:spPr>
        <p:txBody>
          <a:bodyPr wrap="none">
            <a:spAutoFit/>
          </a:bodyPr>
          <a:lstStyle/>
          <a:p>
            <a:pPr algn="r"/>
            <a:r>
              <a:rPr lang="ja-JP" altLang="en-US" b="1" dirty="0">
                <a:solidFill>
                  <a:schemeClr val="tx1">
                    <a:lumMod val="65000"/>
                    <a:lumOff val="35000"/>
                  </a:schemeClr>
                </a:solidFill>
                <a:latin typeface="Lato Regular"/>
                <a:cs typeface="Lato Regular"/>
              </a:rPr>
              <a:t>奉仕団体</a:t>
            </a:r>
            <a:endParaRPr lang="en-US" b="1" dirty="0">
              <a:solidFill>
                <a:schemeClr val="tx1">
                  <a:lumMod val="65000"/>
                  <a:lumOff val="35000"/>
                </a:schemeClr>
              </a:solidFill>
              <a:latin typeface="Lato Regular"/>
              <a:cs typeface="Lato Regular"/>
            </a:endParaRPr>
          </a:p>
        </p:txBody>
      </p:sp>
      <p:sp>
        <p:nvSpPr>
          <p:cNvPr id="14" name="Rectangle 13"/>
          <p:cNvSpPr/>
          <p:nvPr/>
        </p:nvSpPr>
        <p:spPr>
          <a:xfrm>
            <a:off x="4020476" y="2801153"/>
            <a:ext cx="1547218" cy="369332"/>
          </a:xfrm>
          <a:prstGeom prst="rect">
            <a:avLst/>
          </a:prstGeom>
        </p:spPr>
        <p:txBody>
          <a:bodyPr wrap="none">
            <a:spAutoFit/>
          </a:bodyPr>
          <a:lstStyle/>
          <a:p>
            <a:pPr algn="r"/>
            <a:r>
              <a:rPr lang="ja-JP" altLang="en-US" b="1" dirty="0">
                <a:solidFill>
                  <a:schemeClr val="tx1">
                    <a:lumMod val="65000"/>
                    <a:lumOff val="35000"/>
                  </a:schemeClr>
                </a:solidFill>
                <a:latin typeface="Lato Regular"/>
                <a:cs typeface="Lato Regular"/>
              </a:rPr>
              <a:t>国際的な運動</a:t>
            </a:r>
            <a:endParaRPr lang="en-US" b="1" dirty="0">
              <a:solidFill>
                <a:schemeClr val="tx1">
                  <a:lumMod val="65000"/>
                  <a:lumOff val="35000"/>
                </a:schemeClr>
              </a:solidFill>
              <a:latin typeface="Lato Regular"/>
              <a:cs typeface="Lato Regular"/>
            </a:endParaRPr>
          </a:p>
        </p:txBody>
      </p:sp>
      <p:sp>
        <p:nvSpPr>
          <p:cNvPr id="15" name="Rectangle 14"/>
          <p:cNvSpPr/>
          <p:nvPr/>
        </p:nvSpPr>
        <p:spPr>
          <a:xfrm>
            <a:off x="987118" y="3382873"/>
            <a:ext cx="4572000" cy="369332"/>
          </a:xfrm>
          <a:prstGeom prst="rect">
            <a:avLst/>
          </a:prstGeom>
        </p:spPr>
        <p:txBody>
          <a:bodyPr>
            <a:spAutoFit/>
          </a:bodyPr>
          <a:lstStyle/>
          <a:p>
            <a:pPr algn="r"/>
            <a:r>
              <a:rPr lang="ja-JP" altLang="en-US" b="1" dirty="0">
                <a:solidFill>
                  <a:schemeClr val="tx1">
                    <a:lumMod val="65000"/>
                    <a:lumOff val="35000"/>
                  </a:schemeClr>
                </a:solidFill>
                <a:latin typeface="Lato Regular"/>
                <a:cs typeface="Lato Regular"/>
              </a:rPr>
              <a:t>地域奉仕とボランティア活動の手本</a:t>
            </a:r>
            <a:endParaRPr lang="en-US" b="1" dirty="0">
              <a:solidFill>
                <a:schemeClr val="tx1">
                  <a:lumMod val="65000"/>
                  <a:lumOff val="35000"/>
                </a:schemeClr>
              </a:solidFill>
              <a:latin typeface="Lato Regular"/>
              <a:cs typeface="Lato Regular"/>
            </a:endParaRPr>
          </a:p>
        </p:txBody>
      </p:sp>
      <p:sp>
        <p:nvSpPr>
          <p:cNvPr id="23" name="Left Arrow 22"/>
          <p:cNvSpPr/>
          <p:nvPr/>
        </p:nvSpPr>
        <p:spPr>
          <a:xfrm rot="1322734">
            <a:off x="5663220" y="2087916"/>
            <a:ext cx="582301" cy="482130"/>
          </a:xfrm>
          <a:prstGeom prst="leftArrow">
            <a:avLst/>
          </a:prstGeom>
          <a:solidFill>
            <a:srgbClr val="5F5BAE"/>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Left Arrow 23"/>
          <p:cNvSpPr/>
          <p:nvPr/>
        </p:nvSpPr>
        <p:spPr>
          <a:xfrm>
            <a:off x="5524467" y="2779184"/>
            <a:ext cx="582301" cy="482130"/>
          </a:xfrm>
          <a:prstGeom prst="leftArrow">
            <a:avLst/>
          </a:prstGeom>
          <a:solidFill>
            <a:srgbClr val="5F5BAE"/>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Left Arrow 24"/>
          <p:cNvSpPr/>
          <p:nvPr/>
        </p:nvSpPr>
        <p:spPr>
          <a:xfrm>
            <a:off x="5535422" y="3451371"/>
            <a:ext cx="582301" cy="482130"/>
          </a:xfrm>
          <a:prstGeom prst="leftArrow">
            <a:avLst/>
          </a:prstGeom>
          <a:solidFill>
            <a:srgbClr val="5F5BAE"/>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Left Arrow 25"/>
          <p:cNvSpPr/>
          <p:nvPr/>
        </p:nvSpPr>
        <p:spPr>
          <a:xfrm rot="20242854">
            <a:off x="5850312" y="4147603"/>
            <a:ext cx="582301" cy="482130"/>
          </a:xfrm>
          <a:prstGeom prst="leftArrow">
            <a:avLst/>
          </a:prstGeom>
          <a:solidFill>
            <a:srgbClr val="5F5BAE"/>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0209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1903095" y="-1071362"/>
            <a:ext cx="3806190" cy="3806190"/>
          </a:xfrm>
          <a:prstGeom prst="ellipse">
            <a:avLst/>
          </a:prstGeom>
          <a:solidFill>
            <a:srgbClr val="9BBB58"/>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300" dirty="0">
              <a:latin typeface="Lato Black"/>
              <a:cs typeface="Lato Black"/>
            </a:endParaRPr>
          </a:p>
        </p:txBody>
      </p:sp>
      <p:sp>
        <p:nvSpPr>
          <p:cNvPr id="4" name="TextBox 3"/>
          <p:cNvSpPr txBox="1"/>
          <p:nvPr/>
        </p:nvSpPr>
        <p:spPr>
          <a:xfrm>
            <a:off x="4883727" y="185402"/>
            <a:ext cx="3902364" cy="430887"/>
          </a:xfrm>
          <a:prstGeom prst="rect">
            <a:avLst/>
          </a:prstGeom>
          <a:noFill/>
        </p:spPr>
        <p:txBody>
          <a:bodyPr wrap="square" rtlCol="0">
            <a:spAutoFit/>
          </a:bodyPr>
          <a:lstStyle/>
          <a:p>
            <a:r>
              <a:rPr lang="ja-JP" altLang="en-US" sz="2200" b="1" dirty="0">
                <a:solidFill>
                  <a:srgbClr val="314197"/>
                </a:solidFill>
                <a:latin typeface="Lato Bold"/>
                <a:cs typeface="Lato Bold"/>
              </a:rPr>
              <a:t>　　　強力な運動体の「全体像」</a:t>
            </a:r>
            <a:endParaRPr lang="en-US" sz="2200" b="1" dirty="0">
              <a:solidFill>
                <a:srgbClr val="314197"/>
              </a:solidFill>
              <a:latin typeface="Lato Bold"/>
              <a:cs typeface="Lato Bold"/>
            </a:endParaRPr>
          </a:p>
        </p:txBody>
      </p:sp>
      <p:sp>
        <p:nvSpPr>
          <p:cNvPr id="8" name="Right Triangle 7"/>
          <p:cNvSpPr/>
          <p:nvPr/>
        </p:nvSpPr>
        <p:spPr>
          <a:xfrm>
            <a:off x="2349" y="335326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4" descr="F:\1.Ys Men\Emblems, Logos - New\Emblem New transparent\LOGO-FULLY-TRANSPARENT.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41178" y="4364179"/>
            <a:ext cx="1144913" cy="1207215"/>
          </a:xfrm>
          <a:prstGeom prst="rect">
            <a:avLst/>
          </a:prstGeom>
          <a:noFill/>
          <a:ln w="9525">
            <a:noFill/>
            <a:miter lim="800000"/>
            <a:headEnd/>
            <a:tailEnd/>
          </a:ln>
        </p:spPr>
      </p:pic>
      <p:sp>
        <p:nvSpPr>
          <p:cNvPr id="2" name="TextBox 1"/>
          <p:cNvSpPr txBox="1"/>
          <p:nvPr/>
        </p:nvSpPr>
        <p:spPr>
          <a:xfrm>
            <a:off x="3508923" y="3030103"/>
            <a:ext cx="4221273" cy="369332"/>
          </a:xfrm>
          <a:prstGeom prst="rect">
            <a:avLst/>
          </a:prstGeom>
          <a:noFill/>
        </p:spPr>
        <p:txBody>
          <a:bodyPr wrap="square" rtlCol="0" anchor="t">
            <a:spAutoFit/>
          </a:bodyPr>
          <a:lstStyle/>
          <a:p>
            <a:r>
              <a:rPr lang="ja-JP" altLang="en-US" b="1" dirty="0">
                <a:solidFill>
                  <a:srgbClr val="595959"/>
                </a:solidFill>
                <a:latin typeface="Lato Regular"/>
                <a:cs typeface="Lato Regular"/>
              </a:rPr>
              <a:t>会員を惹きつけ、維持し、活発にすること</a:t>
            </a:r>
            <a:endParaRPr lang="en-US" b="1" dirty="0">
              <a:solidFill>
                <a:srgbClr val="595959"/>
              </a:solidFill>
              <a:latin typeface="Lato Regular"/>
              <a:cs typeface="Lato Regular"/>
            </a:endParaRPr>
          </a:p>
        </p:txBody>
      </p:sp>
      <p:sp>
        <p:nvSpPr>
          <p:cNvPr id="12" name="Oval 11"/>
          <p:cNvSpPr/>
          <p:nvPr/>
        </p:nvSpPr>
        <p:spPr>
          <a:xfrm>
            <a:off x="-419633" y="1334101"/>
            <a:ext cx="3806190" cy="3806190"/>
          </a:xfrm>
          <a:prstGeom prst="ellipse">
            <a:avLst/>
          </a:prstGeom>
          <a:solidFill>
            <a:srgbClr val="5F5BAE"/>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ja-JP" altLang="en-US" sz="3600" b="1" dirty="0">
                <a:latin typeface="Lato Black"/>
                <a:cs typeface="Lato Black"/>
              </a:rPr>
              <a:t>持続可能性</a:t>
            </a:r>
            <a:endParaRPr lang="en-US" sz="3600" b="1" dirty="0">
              <a:latin typeface="Lato Black"/>
              <a:cs typeface="Lato Black"/>
            </a:endParaRPr>
          </a:p>
        </p:txBody>
      </p:sp>
      <p:sp>
        <p:nvSpPr>
          <p:cNvPr id="5" name="Rectangle 4"/>
          <p:cNvSpPr/>
          <p:nvPr/>
        </p:nvSpPr>
        <p:spPr>
          <a:xfrm>
            <a:off x="2223532" y="831733"/>
            <a:ext cx="6510115" cy="369332"/>
          </a:xfrm>
          <a:prstGeom prst="rect">
            <a:avLst/>
          </a:prstGeom>
        </p:spPr>
        <p:txBody>
          <a:bodyPr wrap="none">
            <a:spAutoFit/>
          </a:bodyPr>
          <a:lstStyle/>
          <a:p>
            <a:pPr algn="r"/>
            <a:r>
              <a:rPr lang="ja-JP" altLang="en-US" b="1" dirty="0">
                <a:solidFill>
                  <a:srgbClr val="595959"/>
                </a:solidFill>
                <a:latin typeface="Lato Regular"/>
                <a:cs typeface="Lato Regular"/>
              </a:rPr>
              <a:t>強力な運動体は、次のような条件があると持続可能となります。</a:t>
            </a:r>
            <a:endParaRPr lang="en-US" b="1" dirty="0">
              <a:solidFill>
                <a:srgbClr val="595959"/>
              </a:solidFill>
              <a:latin typeface="Lato Regular"/>
              <a:cs typeface="Lato Regular"/>
            </a:endParaRPr>
          </a:p>
        </p:txBody>
      </p:sp>
      <p:sp>
        <p:nvSpPr>
          <p:cNvPr id="13" name="Left Arrow 12"/>
          <p:cNvSpPr/>
          <p:nvPr/>
        </p:nvSpPr>
        <p:spPr>
          <a:xfrm rot="19936410" flipH="1">
            <a:off x="2612720" y="1920005"/>
            <a:ext cx="582301" cy="482130"/>
          </a:xfrm>
          <a:prstGeom prst="leftArrow">
            <a:avLst/>
          </a:prstGeom>
          <a:solidFill>
            <a:srgbClr val="8064A2"/>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3311311" y="1429664"/>
            <a:ext cx="4572000" cy="1015663"/>
          </a:xfrm>
          <a:prstGeom prst="rect">
            <a:avLst/>
          </a:prstGeom>
        </p:spPr>
        <p:txBody>
          <a:bodyPr>
            <a:spAutoFit/>
          </a:bodyPr>
          <a:lstStyle/>
          <a:p>
            <a:r>
              <a:rPr lang="ja-JP" altLang="en-US" b="1" dirty="0">
                <a:solidFill>
                  <a:srgbClr val="595959"/>
                </a:solidFill>
                <a:latin typeface="Lato Regular"/>
                <a:cs typeface="Lato Regular"/>
              </a:rPr>
              <a:t>健全なガバナンスを確保すること</a:t>
            </a:r>
            <a:endParaRPr lang="en-US" b="1" dirty="0">
              <a:solidFill>
                <a:srgbClr val="595959"/>
              </a:solidFill>
              <a:latin typeface="Lato Regular"/>
              <a:cs typeface="Lato Regular"/>
            </a:endParaRPr>
          </a:p>
          <a:p>
            <a:pPr marL="285750" indent="-285750">
              <a:buFont typeface="Arial" panose="020B0604020202020204" pitchFamily="34" charset="0"/>
              <a:buChar char="•"/>
            </a:pPr>
            <a:r>
              <a:rPr lang="ja-JP" altLang="en-US" sz="1400" b="1" dirty="0">
                <a:solidFill>
                  <a:srgbClr val="595959"/>
                </a:solidFill>
                <a:latin typeface="Lato Regular"/>
                <a:cs typeface="Lato Regular"/>
              </a:rPr>
              <a:t>戦略的な計画</a:t>
            </a:r>
            <a:endParaRPr lang="en-US" sz="1400" b="1" dirty="0">
              <a:solidFill>
                <a:srgbClr val="595959"/>
              </a:solidFill>
              <a:latin typeface="Lato Regular"/>
              <a:cs typeface="Lato Regular"/>
            </a:endParaRPr>
          </a:p>
          <a:p>
            <a:pPr marL="285750" indent="-285750">
              <a:buFont typeface="Arial" panose="020B0604020202020204" pitchFamily="34" charset="0"/>
              <a:buChar char="•"/>
            </a:pPr>
            <a:r>
              <a:rPr lang="ja-JP" altLang="en-US" sz="1400" b="1" dirty="0">
                <a:solidFill>
                  <a:srgbClr val="595959"/>
                </a:solidFill>
                <a:latin typeface="Lato Regular"/>
                <a:cs typeface="Lato Regular"/>
              </a:rPr>
              <a:t>リーダーシップの開発と移行</a:t>
            </a:r>
            <a:endParaRPr lang="en-US" sz="1400" b="1" dirty="0">
              <a:solidFill>
                <a:srgbClr val="595959"/>
              </a:solidFill>
              <a:latin typeface="Lato Regular"/>
              <a:cs typeface="Lato Regular"/>
            </a:endParaRPr>
          </a:p>
          <a:p>
            <a:pPr marL="285750" indent="-285750">
              <a:buFont typeface="Arial" panose="020B0604020202020204" pitchFamily="34" charset="0"/>
              <a:buChar char="•"/>
            </a:pPr>
            <a:r>
              <a:rPr lang="ja-JP" altLang="en-US" sz="1400" b="1" dirty="0">
                <a:solidFill>
                  <a:srgbClr val="595959"/>
                </a:solidFill>
                <a:latin typeface="Lato Regular"/>
                <a:cs typeface="Lato Regular"/>
              </a:rPr>
              <a:t>健全な財政状況</a:t>
            </a:r>
            <a:endParaRPr lang="en-US" sz="1400" b="1" dirty="0">
              <a:solidFill>
                <a:srgbClr val="595959"/>
              </a:solidFill>
              <a:latin typeface="Lato Regular"/>
              <a:cs typeface="Lato Regular"/>
            </a:endParaRPr>
          </a:p>
        </p:txBody>
      </p:sp>
      <p:sp>
        <p:nvSpPr>
          <p:cNvPr id="14" name="Left Arrow 13"/>
          <p:cNvSpPr/>
          <p:nvPr/>
        </p:nvSpPr>
        <p:spPr>
          <a:xfrm flipH="1">
            <a:off x="2926623" y="3065168"/>
            <a:ext cx="582301" cy="482130"/>
          </a:xfrm>
          <a:prstGeom prst="leftArrow">
            <a:avLst/>
          </a:prstGeom>
          <a:solidFill>
            <a:srgbClr val="8064A2"/>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3049744" y="4364179"/>
            <a:ext cx="4572000" cy="646331"/>
          </a:xfrm>
          <a:prstGeom prst="rect">
            <a:avLst/>
          </a:prstGeom>
        </p:spPr>
        <p:txBody>
          <a:bodyPr>
            <a:spAutoFit/>
          </a:bodyPr>
          <a:lstStyle/>
          <a:p>
            <a:r>
              <a:rPr lang="ja-JP" altLang="en-US" b="1" dirty="0">
                <a:solidFill>
                  <a:srgbClr val="595959"/>
                </a:solidFill>
                <a:latin typeface="Lato Regular"/>
                <a:cs typeface="Lato Regular"/>
              </a:rPr>
              <a:t>国際的な運動とそのグローバルな事業に貢献し、参加すること</a:t>
            </a:r>
            <a:endParaRPr lang="en-US" b="1" dirty="0">
              <a:solidFill>
                <a:srgbClr val="595959"/>
              </a:solidFill>
            </a:endParaRPr>
          </a:p>
        </p:txBody>
      </p:sp>
      <p:sp>
        <p:nvSpPr>
          <p:cNvPr id="16" name="Left Arrow 15"/>
          <p:cNvSpPr/>
          <p:nvPr/>
        </p:nvSpPr>
        <p:spPr>
          <a:xfrm rot="1954728" flipH="1">
            <a:off x="2496722" y="4281421"/>
            <a:ext cx="582301" cy="482130"/>
          </a:xfrm>
          <a:prstGeom prst="leftArrow">
            <a:avLst/>
          </a:prstGeom>
          <a:solidFill>
            <a:srgbClr val="8064A2"/>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2805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020" y="438828"/>
            <a:ext cx="3902364" cy="430887"/>
          </a:xfrm>
          <a:prstGeom prst="rect">
            <a:avLst/>
          </a:prstGeom>
          <a:noFill/>
        </p:spPr>
        <p:txBody>
          <a:bodyPr wrap="square" rtlCol="0">
            <a:spAutoFit/>
          </a:bodyPr>
          <a:lstStyle/>
          <a:p>
            <a:r>
              <a:rPr lang="ja-JP" altLang="en-US" sz="2200" b="1" dirty="0">
                <a:solidFill>
                  <a:srgbClr val="314197"/>
                </a:solidFill>
                <a:latin typeface="Lato Bold"/>
                <a:cs typeface="Lato Bold"/>
              </a:rPr>
              <a:t>強力な運動体の「全体像」</a:t>
            </a:r>
            <a:endParaRPr lang="en-US" sz="2200" b="1" dirty="0">
              <a:solidFill>
                <a:srgbClr val="314197"/>
              </a:solidFill>
              <a:latin typeface="Lato Bold"/>
              <a:cs typeface="Lato Bold"/>
            </a:endParaRPr>
          </a:p>
        </p:txBody>
      </p:sp>
      <p:pic>
        <p:nvPicPr>
          <p:cNvPr id="9"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020" y="4187790"/>
            <a:ext cx="1144913" cy="1207215"/>
          </a:xfrm>
          <a:prstGeom prst="rect">
            <a:avLst/>
          </a:prstGeom>
          <a:noFill/>
          <a:ln w="9525">
            <a:noFill/>
            <a:miter lim="800000"/>
            <a:headEnd/>
            <a:tailEnd/>
          </a:ln>
        </p:spPr>
      </p:pic>
      <p:sp>
        <p:nvSpPr>
          <p:cNvPr id="10" name="Rectangle 9"/>
          <p:cNvSpPr/>
          <p:nvPr/>
        </p:nvSpPr>
        <p:spPr>
          <a:xfrm>
            <a:off x="0" y="0"/>
            <a:ext cx="1920560" cy="369332"/>
          </a:xfrm>
          <a:prstGeom prst="rect">
            <a:avLst/>
          </a:prstGeom>
        </p:spPr>
        <p:txBody>
          <a:bodyPr wrap="none">
            <a:spAutoFit/>
          </a:bodyPr>
          <a:lstStyle/>
          <a:p>
            <a:r>
              <a:rPr lang="en-US" sz="900" dirty="0">
                <a:solidFill>
                  <a:srgbClr val="FFFFFF"/>
                </a:solidFill>
                <a:latin typeface="Lato Regular"/>
                <a:cs typeface="Lato Regular"/>
              </a:rPr>
              <a:t>Y’s Men Washington County, USA</a:t>
            </a:r>
          </a:p>
          <a:p>
            <a:endParaRPr lang="en-US" sz="900" dirty="0">
              <a:solidFill>
                <a:srgbClr val="FFFFFF"/>
              </a:solidFill>
              <a:latin typeface="Lato Regular"/>
              <a:cs typeface="Lato Regular"/>
            </a:endParaRPr>
          </a:p>
        </p:txBody>
      </p:sp>
      <p:sp>
        <p:nvSpPr>
          <p:cNvPr id="2" name="TextBox 1"/>
          <p:cNvSpPr txBox="1"/>
          <p:nvPr/>
        </p:nvSpPr>
        <p:spPr>
          <a:xfrm>
            <a:off x="296047" y="899113"/>
            <a:ext cx="3621656" cy="1292662"/>
          </a:xfrm>
          <a:prstGeom prst="rect">
            <a:avLst/>
          </a:prstGeom>
          <a:noFill/>
        </p:spPr>
        <p:txBody>
          <a:bodyPr wrap="square" rtlCol="0" anchor="t">
            <a:spAutoFit/>
          </a:bodyPr>
          <a:lstStyle/>
          <a:p>
            <a:r>
              <a:rPr lang="ja-JP" altLang="en-US" b="1" dirty="0">
                <a:solidFill>
                  <a:srgbClr val="595959"/>
                </a:solidFill>
                <a:latin typeface="Lato Regular"/>
                <a:cs typeface="Lato Regular"/>
              </a:rPr>
              <a:t>強力で活気のある運動体には、次のような条件が当てはまります。</a:t>
            </a:r>
            <a:endParaRPr lang="en-US" b="1" dirty="0">
              <a:solidFill>
                <a:srgbClr val="595959"/>
              </a:solidFill>
              <a:latin typeface="Lato Regular"/>
              <a:cs typeface="Lato Regular"/>
            </a:endParaRPr>
          </a:p>
          <a:p>
            <a:endParaRPr lang="en-US" sz="1400" dirty="0">
              <a:solidFill>
                <a:srgbClr val="595959"/>
              </a:solidFill>
            </a:endParaRPr>
          </a:p>
          <a:p>
            <a:endParaRPr lang="en-US" sz="1400" dirty="0">
              <a:solidFill>
                <a:srgbClr val="595959"/>
              </a:solidFill>
            </a:endParaRPr>
          </a:p>
          <a:p>
            <a:endParaRPr lang="en-US" sz="1400" dirty="0">
              <a:solidFill>
                <a:srgbClr val="595959"/>
              </a:solidFill>
            </a:endParaRPr>
          </a:p>
        </p:txBody>
      </p:sp>
      <p:sp>
        <p:nvSpPr>
          <p:cNvPr id="12" name="Oval 11"/>
          <p:cNvSpPr/>
          <p:nvPr/>
        </p:nvSpPr>
        <p:spPr>
          <a:xfrm>
            <a:off x="5720346" y="1588815"/>
            <a:ext cx="3806190" cy="3806190"/>
          </a:xfrm>
          <a:prstGeom prst="ellipse">
            <a:avLst/>
          </a:prstGeom>
          <a:solidFill>
            <a:srgbClr val="357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ja-JP" altLang="en-US" sz="3600" b="1" dirty="0">
                <a:latin typeface="Lato Black"/>
                <a:cs typeface="Lato Black"/>
              </a:rPr>
              <a:t>関連性</a:t>
            </a:r>
            <a:endParaRPr lang="en-US" sz="3600" b="1" dirty="0">
              <a:latin typeface="Lato Black"/>
              <a:cs typeface="Lato Black"/>
            </a:endParaRPr>
          </a:p>
        </p:txBody>
      </p:sp>
      <p:sp>
        <p:nvSpPr>
          <p:cNvPr id="5" name="Rectangle 4"/>
          <p:cNvSpPr/>
          <p:nvPr/>
        </p:nvSpPr>
        <p:spPr>
          <a:xfrm>
            <a:off x="1408303" y="4404844"/>
            <a:ext cx="4572000" cy="923330"/>
          </a:xfrm>
          <a:prstGeom prst="rect">
            <a:avLst/>
          </a:prstGeom>
        </p:spPr>
        <p:txBody>
          <a:bodyPr>
            <a:spAutoFit/>
          </a:bodyPr>
          <a:lstStyle/>
          <a:p>
            <a:pPr algn="r"/>
            <a:endParaRPr lang="en-US" dirty="0">
              <a:solidFill>
                <a:srgbClr val="595959"/>
              </a:solidFill>
              <a:latin typeface="Lato Regular"/>
              <a:cs typeface="Lato Regular"/>
            </a:endParaRPr>
          </a:p>
          <a:p>
            <a:r>
              <a:rPr lang="ja-JP" altLang="en-US" b="1" dirty="0">
                <a:solidFill>
                  <a:srgbClr val="595959"/>
                </a:solidFill>
                <a:latin typeface="Lato Regular"/>
                <a:cs typeface="Lato Regular"/>
              </a:rPr>
              <a:t>社会的な役割が知られていて、尊敬されていること</a:t>
            </a:r>
            <a:endParaRPr lang="en-US" b="1" dirty="0">
              <a:solidFill>
                <a:srgbClr val="595959"/>
              </a:solidFill>
              <a:latin typeface="Lato Regular"/>
              <a:cs typeface="Lato Regular"/>
            </a:endParaRPr>
          </a:p>
        </p:txBody>
      </p:sp>
      <p:sp>
        <p:nvSpPr>
          <p:cNvPr id="6" name="Rectangle 5"/>
          <p:cNvSpPr/>
          <p:nvPr/>
        </p:nvSpPr>
        <p:spPr>
          <a:xfrm>
            <a:off x="472272" y="3800710"/>
            <a:ext cx="5397631" cy="369332"/>
          </a:xfrm>
          <a:prstGeom prst="rect">
            <a:avLst/>
          </a:prstGeom>
        </p:spPr>
        <p:txBody>
          <a:bodyPr wrap="none">
            <a:spAutoFit/>
          </a:bodyPr>
          <a:lstStyle/>
          <a:p>
            <a:r>
              <a:rPr lang="ja-JP" altLang="en-US" b="1" dirty="0">
                <a:solidFill>
                  <a:srgbClr val="595959"/>
                </a:solidFill>
                <a:latin typeface="Lato Regular"/>
                <a:cs typeface="Lato Regular"/>
              </a:rPr>
              <a:t>パートナーとして選択したくなるような団体であること</a:t>
            </a:r>
            <a:endParaRPr lang="en-US" dirty="0">
              <a:solidFill>
                <a:srgbClr val="595959"/>
              </a:solidFill>
              <a:latin typeface="Lato Regular"/>
              <a:cs typeface="Lato Regular"/>
            </a:endParaRPr>
          </a:p>
        </p:txBody>
      </p:sp>
      <p:sp>
        <p:nvSpPr>
          <p:cNvPr id="13" name="Rectangle 12"/>
          <p:cNvSpPr/>
          <p:nvPr/>
        </p:nvSpPr>
        <p:spPr>
          <a:xfrm>
            <a:off x="1181246" y="2723780"/>
            <a:ext cx="4572000" cy="923330"/>
          </a:xfrm>
          <a:prstGeom prst="rect">
            <a:avLst/>
          </a:prstGeom>
        </p:spPr>
        <p:txBody>
          <a:bodyPr>
            <a:spAutoFit/>
          </a:bodyPr>
          <a:lstStyle/>
          <a:p>
            <a:endParaRPr lang="en-US" dirty="0">
              <a:solidFill>
                <a:srgbClr val="595959"/>
              </a:solidFill>
              <a:latin typeface="Lato Regular"/>
              <a:cs typeface="Lato Regular"/>
            </a:endParaRPr>
          </a:p>
          <a:p>
            <a:r>
              <a:rPr lang="ja-JP" altLang="en-US" b="1" dirty="0">
                <a:solidFill>
                  <a:srgbClr val="595959"/>
                </a:solidFill>
                <a:latin typeface="Lato Regular"/>
                <a:cs typeface="Lato Regular"/>
              </a:rPr>
              <a:t>活動や事業がコミュニティの重要な課題に向けられていること</a:t>
            </a:r>
            <a:endParaRPr lang="en-US" b="1" dirty="0">
              <a:solidFill>
                <a:srgbClr val="595959"/>
              </a:solidFill>
              <a:latin typeface="Lato Regular"/>
              <a:cs typeface="Lato Regular"/>
            </a:endParaRPr>
          </a:p>
        </p:txBody>
      </p:sp>
      <p:sp>
        <p:nvSpPr>
          <p:cNvPr id="14" name="Rectangle 13"/>
          <p:cNvSpPr/>
          <p:nvPr/>
        </p:nvSpPr>
        <p:spPr>
          <a:xfrm>
            <a:off x="1304306" y="2191775"/>
            <a:ext cx="4472699" cy="369332"/>
          </a:xfrm>
          <a:prstGeom prst="rect">
            <a:avLst/>
          </a:prstGeom>
        </p:spPr>
        <p:txBody>
          <a:bodyPr wrap="none">
            <a:spAutoFit/>
          </a:bodyPr>
          <a:lstStyle/>
          <a:p>
            <a:r>
              <a:rPr lang="ja-JP" altLang="en-US" b="1" dirty="0">
                <a:solidFill>
                  <a:srgbClr val="595959"/>
                </a:solidFill>
                <a:latin typeface="Lato Regular"/>
                <a:cs typeface="Lato Regular"/>
              </a:rPr>
              <a:t>メンバーが積極的に活動に参加していること</a:t>
            </a:r>
            <a:endParaRPr lang="en-US" dirty="0">
              <a:solidFill>
                <a:srgbClr val="595959"/>
              </a:solidFill>
              <a:latin typeface="Lato Regular"/>
              <a:cs typeface="Lato Regular"/>
            </a:endParaRPr>
          </a:p>
        </p:txBody>
      </p:sp>
      <p:sp>
        <p:nvSpPr>
          <p:cNvPr id="18" name="Left Arrow 17"/>
          <p:cNvSpPr/>
          <p:nvPr/>
        </p:nvSpPr>
        <p:spPr>
          <a:xfrm rot="1322734">
            <a:off x="5780808" y="2334855"/>
            <a:ext cx="582301" cy="482130"/>
          </a:xfrm>
          <a:prstGeom prst="leftArrow">
            <a:avLst/>
          </a:prstGeom>
          <a:solidFill>
            <a:srgbClr val="9BBB58"/>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Left Arrow 18"/>
          <p:cNvSpPr/>
          <p:nvPr/>
        </p:nvSpPr>
        <p:spPr>
          <a:xfrm>
            <a:off x="5642057" y="3026123"/>
            <a:ext cx="582301" cy="482130"/>
          </a:xfrm>
          <a:prstGeom prst="leftArrow">
            <a:avLst/>
          </a:prstGeom>
          <a:solidFill>
            <a:srgbClr val="9BBB58"/>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Left Arrow 19"/>
          <p:cNvSpPr/>
          <p:nvPr/>
        </p:nvSpPr>
        <p:spPr>
          <a:xfrm>
            <a:off x="5653012" y="3698310"/>
            <a:ext cx="582301" cy="482130"/>
          </a:xfrm>
          <a:prstGeom prst="leftArrow">
            <a:avLst/>
          </a:prstGeom>
          <a:solidFill>
            <a:srgbClr val="9BBB58"/>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Left Arrow 20"/>
          <p:cNvSpPr/>
          <p:nvPr/>
        </p:nvSpPr>
        <p:spPr>
          <a:xfrm rot="20242854">
            <a:off x="5847831" y="4394544"/>
            <a:ext cx="582301" cy="482130"/>
          </a:xfrm>
          <a:prstGeom prst="leftArrow">
            <a:avLst/>
          </a:prstGeom>
          <a:solidFill>
            <a:srgbClr val="9BBB58"/>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7240905" y="-1144487"/>
            <a:ext cx="3806190" cy="3806190"/>
          </a:xfrm>
          <a:prstGeom prst="ellipse">
            <a:avLst/>
          </a:prstGeom>
          <a:solidFill>
            <a:srgbClr val="9BBB58"/>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300" dirty="0">
              <a:latin typeface="Lato Black"/>
              <a:cs typeface="Lato Black"/>
            </a:endParaRPr>
          </a:p>
        </p:txBody>
      </p:sp>
    </p:spTree>
    <p:extLst>
      <p:ext uri="{BB962C8B-B14F-4D97-AF65-F5344CB8AC3E}">
        <p14:creationId xmlns:p14="http://schemas.microsoft.com/office/powerpoint/2010/main" val="1997417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564428" y="2053291"/>
            <a:ext cx="3806190" cy="3806190"/>
          </a:xfrm>
          <a:prstGeom prst="ellipse">
            <a:avLst/>
          </a:prstGeom>
          <a:solidFill>
            <a:srgbClr val="9BBB58"/>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300" dirty="0">
              <a:latin typeface="Lato Black"/>
              <a:cs typeface="Lato Black"/>
            </a:endParaRPr>
          </a:p>
        </p:txBody>
      </p:sp>
      <p:sp>
        <p:nvSpPr>
          <p:cNvPr id="4" name="TextBox 3"/>
          <p:cNvSpPr txBox="1"/>
          <p:nvPr/>
        </p:nvSpPr>
        <p:spPr>
          <a:xfrm>
            <a:off x="4883727" y="185402"/>
            <a:ext cx="3902364" cy="430887"/>
          </a:xfrm>
          <a:prstGeom prst="rect">
            <a:avLst/>
          </a:prstGeom>
          <a:noFill/>
        </p:spPr>
        <p:txBody>
          <a:bodyPr wrap="square" rtlCol="0">
            <a:spAutoFit/>
          </a:bodyPr>
          <a:lstStyle/>
          <a:p>
            <a:pPr lvl="0"/>
            <a:r>
              <a:rPr lang="ja-JP" altLang="en-US" sz="2200" b="1" dirty="0">
                <a:solidFill>
                  <a:srgbClr val="314197"/>
                </a:solidFill>
                <a:latin typeface="Lato Bold"/>
                <a:cs typeface="Lato Bold"/>
              </a:rPr>
              <a:t>強力な運動体の「全体像」</a:t>
            </a:r>
            <a:endParaRPr lang="en-US" altLang="ja-JP" sz="2200" b="1" dirty="0">
              <a:solidFill>
                <a:srgbClr val="314197"/>
              </a:solidFill>
              <a:latin typeface="Lato Bold"/>
              <a:cs typeface="Lato Bold"/>
            </a:endParaRPr>
          </a:p>
        </p:txBody>
      </p:sp>
      <p:pic>
        <p:nvPicPr>
          <p:cNvPr id="9" name="Picture 4" descr="F:\1.Ys Men\Emblems, Logos - New\Emblem New transparent\LOGO-FULLY-TRANSPARENT.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41178" y="4246586"/>
            <a:ext cx="1144913" cy="1207215"/>
          </a:xfrm>
          <a:prstGeom prst="rect">
            <a:avLst/>
          </a:prstGeom>
          <a:noFill/>
          <a:ln w="9525">
            <a:noFill/>
            <a:miter lim="800000"/>
            <a:headEnd/>
            <a:tailEnd/>
          </a:ln>
        </p:spPr>
      </p:pic>
      <p:sp>
        <p:nvSpPr>
          <p:cNvPr id="10" name="Rectangle 9"/>
          <p:cNvSpPr/>
          <p:nvPr/>
        </p:nvSpPr>
        <p:spPr>
          <a:xfrm>
            <a:off x="0" y="0"/>
            <a:ext cx="1920560" cy="369332"/>
          </a:xfrm>
          <a:prstGeom prst="rect">
            <a:avLst/>
          </a:prstGeom>
        </p:spPr>
        <p:txBody>
          <a:bodyPr wrap="none">
            <a:spAutoFit/>
          </a:bodyPr>
          <a:lstStyle/>
          <a:p>
            <a:r>
              <a:rPr lang="en-US" sz="900" dirty="0">
                <a:solidFill>
                  <a:srgbClr val="FFFFFF"/>
                </a:solidFill>
                <a:latin typeface="Lato Regular"/>
                <a:cs typeface="Lato Regular"/>
              </a:rPr>
              <a:t>Y’s Men Washington County, USA</a:t>
            </a:r>
          </a:p>
          <a:p>
            <a:endParaRPr lang="en-US" sz="900" dirty="0">
              <a:solidFill>
                <a:srgbClr val="FFFFFF"/>
              </a:solidFill>
              <a:latin typeface="Lato Regular"/>
              <a:cs typeface="Lato Regular"/>
            </a:endParaRPr>
          </a:p>
        </p:txBody>
      </p:sp>
      <p:sp>
        <p:nvSpPr>
          <p:cNvPr id="2" name="TextBox 1"/>
          <p:cNvSpPr txBox="1"/>
          <p:nvPr/>
        </p:nvSpPr>
        <p:spPr>
          <a:xfrm>
            <a:off x="5024081" y="616289"/>
            <a:ext cx="3806190" cy="646331"/>
          </a:xfrm>
          <a:prstGeom prst="rect">
            <a:avLst/>
          </a:prstGeom>
          <a:noFill/>
        </p:spPr>
        <p:txBody>
          <a:bodyPr wrap="square" rtlCol="0" anchor="t">
            <a:spAutoFit/>
          </a:bodyPr>
          <a:lstStyle/>
          <a:p>
            <a:r>
              <a:rPr lang="ja-JP" altLang="en-US" b="1" dirty="0">
                <a:solidFill>
                  <a:srgbClr val="595959"/>
                </a:solidFill>
              </a:rPr>
              <a:t>強力で活気のある運動体は、次の項目への投資を怠りません。</a:t>
            </a:r>
            <a:endParaRPr lang="en-US" b="1" dirty="0">
              <a:solidFill>
                <a:srgbClr val="595959"/>
              </a:solidFill>
            </a:endParaRPr>
          </a:p>
        </p:txBody>
      </p:sp>
      <p:sp>
        <p:nvSpPr>
          <p:cNvPr id="12" name="Oval 11"/>
          <p:cNvSpPr/>
          <p:nvPr/>
        </p:nvSpPr>
        <p:spPr>
          <a:xfrm>
            <a:off x="-677754" y="0"/>
            <a:ext cx="3806190" cy="3806190"/>
          </a:xfrm>
          <a:prstGeom prst="ellipse">
            <a:avLst/>
          </a:prstGeom>
          <a:solidFill>
            <a:srgbClr val="537BBA"/>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ja-JP" altLang="en-US" sz="3200" b="1" dirty="0">
                <a:latin typeface="Lato Black"/>
                <a:cs typeface="Lato Black"/>
              </a:rPr>
              <a:t>リーダーシップ</a:t>
            </a:r>
            <a:endParaRPr lang="en-US" sz="3200" b="1" dirty="0">
              <a:latin typeface="Lato Black"/>
              <a:cs typeface="Lato Black"/>
            </a:endParaRPr>
          </a:p>
        </p:txBody>
      </p:sp>
      <p:sp>
        <p:nvSpPr>
          <p:cNvPr id="5" name="Rectangle 4"/>
          <p:cNvSpPr/>
          <p:nvPr/>
        </p:nvSpPr>
        <p:spPr>
          <a:xfrm>
            <a:off x="2914339" y="3436858"/>
            <a:ext cx="4307589" cy="369332"/>
          </a:xfrm>
          <a:prstGeom prst="rect">
            <a:avLst/>
          </a:prstGeom>
        </p:spPr>
        <p:txBody>
          <a:bodyPr wrap="none">
            <a:spAutoFit/>
          </a:bodyPr>
          <a:lstStyle/>
          <a:p>
            <a:r>
              <a:rPr lang="ja-JP" altLang="en-US" b="1" dirty="0">
                <a:solidFill>
                  <a:srgbClr val="595959"/>
                </a:solidFill>
              </a:rPr>
              <a:t>模範を示して、回りに影響を与えられること</a:t>
            </a:r>
            <a:endParaRPr lang="en-US" dirty="0">
              <a:solidFill>
                <a:srgbClr val="595959"/>
              </a:solidFill>
            </a:endParaRPr>
          </a:p>
        </p:txBody>
      </p:sp>
      <p:sp>
        <p:nvSpPr>
          <p:cNvPr id="6" name="Rectangle 5"/>
          <p:cNvSpPr/>
          <p:nvPr/>
        </p:nvSpPr>
        <p:spPr>
          <a:xfrm>
            <a:off x="3289431" y="2412840"/>
            <a:ext cx="4572000" cy="646331"/>
          </a:xfrm>
          <a:prstGeom prst="rect">
            <a:avLst/>
          </a:prstGeom>
        </p:spPr>
        <p:txBody>
          <a:bodyPr>
            <a:spAutoFit/>
          </a:bodyPr>
          <a:lstStyle/>
          <a:p>
            <a:r>
              <a:rPr lang="ja-JP" altLang="en-US" b="1" dirty="0">
                <a:solidFill>
                  <a:srgbClr val="595959"/>
                </a:solidFill>
              </a:rPr>
              <a:t>クラブ、部、区、地域、国際の各レベルでの運動体のリーダーを養成すること</a:t>
            </a:r>
            <a:endParaRPr lang="en-US" b="1" dirty="0">
              <a:solidFill>
                <a:srgbClr val="595959"/>
              </a:solidFill>
            </a:endParaRPr>
          </a:p>
        </p:txBody>
      </p:sp>
      <p:sp>
        <p:nvSpPr>
          <p:cNvPr id="13" name="Rectangle 12"/>
          <p:cNvSpPr/>
          <p:nvPr/>
        </p:nvSpPr>
        <p:spPr>
          <a:xfrm>
            <a:off x="3408267" y="1597500"/>
            <a:ext cx="3632726" cy="369332"/>
          </a:xfrm>
          <a:prstGeom prst="rect">
            <a:avLst/>
          </a:prstGeom>
        </p:spPr>
        <p:txBody>
          <a:bodyPr wrap="none">
            <a:spAutoFit/>
          </a:bodyPr>
          <a:lstStyle/>
          <a:p>
            <a:r>
              <a:rPr lang="ja-JP" altLang="en-US" b="1" dirty="0">
                <a:solidFill>
                  <a:srgbClr val="595959"/>
                </a:solidFill>
              </a:rPr>
              <a:t>継続性のある計画を立案すること</a:t>
            </a:r>
            <a:r>
              <a:rPr lang="en-US" dirty="0">
                <a:solidFill>
                  <a:srgbClr val="595959"/>
                </a:solidFill>
              </a:rPr>
              <a:t> </a:t>
            </a:r>
          </a:p>
        </p:txBody>
      </p:sp>
      <p:sp>
        <p:nvSpPr>
          <p:cNvPr id="15" name="Left Arrow 14"/>
          <p:cNvSpPr/>
          <p:nvPr/>
        </p:nvSpPr>
        <p:spPr>
          <a:xfrm rot="1590115" flipH="1">
            <a:off x="2623189" y="2371771"/>
            <a:ext cx="582301" cy="482130"/>
          </a:xfrm>
          <a:prstGeom prst="leftArrow">
            <a:avLst/>
          </a:prstGeom>
          <a:solidFill>
            <a:schemeClr val="tx2">
              <a:lumMod val="60000"/>
              <a:lumOff val="4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Left Arrow 15"/>
          <p:cNvSpPr/>
          <p:nvPr/>
        </p:nvSpPr>
        <p:spPr>
          <a:xfrm rot="2620447" flipH="1">
            <a:off x="2157688" y="3032488"/>
            <a:ext cx="582301" cy="482130"/>
          </a:xfrm>
          <a:prstGeom prst="leftArrow">
            <a:avLst/>
          </a:prstGeom>
          <a:solidFill>
            <a:schemeClr val="tx2">
              <a:lumMod val="60000"/>
              <a:lumOff val="4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Left Arrow 15">
            <a:extLst>
              <a:ext uri="{FF2B5EF4-FFF2-40B4-BE49-F238E27FC236}">
                <a16:creationId xmlns:a16="http://schemas.microsoft.com/office/drawing/2014/main" id="{EA567D68-0F9F-45BF-9433-749A73ED771A}"/>
              </a:ext>
            </a:extLst>
          </p:cNvPr>
          <p:cNvSpPr/>
          <p:nvPr/>
        </p:nvSpPr>
        <p:spPr>
          <a:xfrm rot="20983253" flipH="1">
            <a:off x="2787622" y="1589547"/>
            <a:ext cx="582301" cy="482130"/>
          </a:xfrm>
          <a:prstGeom prst="leftArrow">
            <a:avLst/>
          </a:prstGeom>
          <a:solidFill>
            <a:schemeClr val="tx2">
              <a:lumMod val="60000"/>
              <a:lumOff val="4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7678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247463" cy="5822022"/>
          </a:xfrm>
          <a:prstGeom prst="rect">
            <a:avLst/>
          </a:prstGeom>
          <a:solidFill>
            <a:srgbClr val="3141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51731" y="2395835"/>
            <a:ext cx="9247462" cy="923330"/>
          </a:xfrm>
          <a:prstGeom prst="rect">
            <a:avLst/>
          </a:prstGeom>
        </p:spPr>
        <p:txBody>
          <a:bodyPr wrap="square">
            <a:spAutoFit/>
          </a:bodyPr>
          <a:lstStyle/>
          <a:p>
            <a:pPr algn="ctr"/>
            <a:r>
              <a:rPr lang="ja-JP" altLang="en-US" sz="5400" b="1" cap="all" dirty="0">
                <a:solidFill>
                  <a:schemeClr val="bg1"/>
                </a:solidFill>
                <a:latin typeface="Lato Black"/>
                <a:cs typeface="Lato Black"/>
              </a:rPr>
              <a:t>私たちが望むリーダーとは</a:t>
            </a:r>
            <a:endParaRPr lang="en-US" sz="5400" b="1" cap="all" dirty="0">
              <a:solidFill>
                <a:schemeClr val="bg1"/>
              </a:solidFill>
              <a:latin typeface="Lato Black"/>
              <a:cs typeface="Lato Black"/>
            </a:endParaRPr>
          </a:p>
        </p:txBody>
      </p:sp>
    </p:spTree>
    <p:extLst>
      <p:ext uri="{BB962C8B-B14F-4D97-AF65-F5344CB8AC3E}">
        <p14:creationId xmlns:p14="http://schemas.microsoft.com/office/powerpoint/2010/main" val="270511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boats-on-solid-surface-19409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012" y="0"/>
            <a:ext cx="9178996" cy="5715000"/>
          </a:xfrm>
          <a:prstGeom prst="rect">
            <a:avLst/>
          </a:prstGeom>
        </p:spPr>
      </p:pic>
      <p:sp>
        <p:nvSpPr>
          <p:cNvPr id="8" name="Right Triangle 7"/>
          <p:cNvSpPr/>
          <p:nvPr/>
        </p:nvSpPr>
        <p:spPr>
          <a:xfrm flipH="1">
            <a:off x="4681874" y="3349699"/>
            <a:ext cx="4481869" cy="237178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4" descr="F:\1.Ys Men\Emblems, Logos - New\Emblem New transparent\LOGO-FULLY-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25429" y="4364179"/>
            <a:ext cx="1144913" cy="1207215"/>
          </a:xfrm>
          <a:prstGeom prst="rect">
            <a:avLst/>
          </a:prstGeom>
          <a:noFill/>
          <a:ln w="9525">
            <a:noFill/>
            <a:miter lim="800000"/>
            <a:headEnd/>
            <a:tailEnd/>
          </a:ln>
        </p:spPr>
      </p:pic>
      <p:sp>
        <p:nvSpPr>
          <p:cNvPr id="10" name="TextBox 9"/>
          <p:cNvSpPr txBox="1"/>
          <p:nvPr/>
        </p:nvSpPr>
        <p:spPr>
          <a:xfrm>
            <a:off x="218102" y="1217514"/>
            <a:ext cx="4386963" cy="1815882"/>
          </a:xfrm>
          <a:prstGeom prst="rect">
            <a:avLst/>
          </a:prstGeom>
          <a:noFill/>
        </p:spPr>
        <p:txBody>
          <a:bodyPr wrap="square" rtlCol="0" anchor="t">
            <a:spAutoFit/>
          </a:bodyPr>
          <a:lstStyle/>
          <a:p>
            <a:pPr marL="285750" indent="-285750">
              <a:buFont typeface="Wingdings" charset="2"/>
              <a:buChar char="ü"/>
            </a:pPr>
            <a:r>
              <a:rPr lang="ja-JP" altLang="en-US" sz="1600" b="1" dirty="0">
                <a:solidFill>
                  <a:srgbClr val="595959"/>
                </a:solidFill>
                <a:latin typeface="Lato Bold"/>
                <a:cs typeface="Lato Bold"/>
              </a:rPr>
              <a:t>チームワーカー</a:t>
            </a:r>
            <a:endParaRPr lang="en-US" sz="1600" b="1" dirty="0">
              <a:solidFill>
                <a:srgbClr val="595959"/>
              </a:solidFill>
              <a:latin typeface="Lato Bold"/>
              <a:cs typeface="Lato Bold"/>
            </a:endParaRPr>
          </a:p>
          <a:p>
            <a:endParaRPr lang="en-US" sz="1600" b="1" dirty="0">
              <a:solidFill>
                <a:srgbClr val="595959"/>
              </a:solidFill>
              <a:latin typeface="Lato Bold"/>
              <a:cs typeface="Lato Bold"/>
            </a:endParaRPr>
          </a:p>
          <a:p>
            <a:pPr marL="285750" indent="-285750">
              <a:buFont typeface="Wingdings" charset="2"/>
              <a:buChar char="ü"/>
            </a:pPr>
            <a:r>
              <a:rPr lang="ja-JP" altLang="en-US" sz="1600" b="1" dirty="0">
                <a:solidFill>
                  <a:srgbClr val="595959"/>
                </a:solidFill>
                <a:latin typeface="Lato Bold"/>
                <a:cs typeface="Lato Bold"/>
              </a:rPr>
              <a:t>効果的なコミュニケーター</a:t>
            </a:r>
            <a:endParaRPr lang="en-US" sz="1600" b="1" dirty="0">
              <a:solidFill>
                <a:srgbClr val="595959"/>
              </a:solidFill>
              <a:latin typeface="Lato Bold"/>
              <a:cs typeface="Lato Bold"/>
            </a:endParaRPr>
          </a:p>
          <a:p>
            <a:pPr marL="285750" indent="-285750">
              <a:buFont typeface="Wingdings" charset="2"/>
              <a:buChar char="ü"/>
            </a:pPr>
            <a:endParaRPr lang="en-US" sz="1600" b="1" dirty="0">
              <a:solidFill>
                <a:srgbClr val="595959"/>
              </a:solidFill>
              <a:latin typeface="Lato Bold"/>
              <a:cs typeface="Lato Bold"/>
            </a:endParaRPr>
          </a:p>
          <a:p>
            <a:pPr marL="285750" indent="-285750">
              <a:buFont typeface="Wingdings" charset="2"/>
              <a:buChar char="ü"/>
            </a:pPr>
            <a:r>
              <a:rPr lang="ja-JP" altLang="en-US" sz="1600" b="1" dirty="0">
                <a:solidFill>
                  <a:srgbClr val="595959"/>
                </a:solidFill>
                <a:latin typeface="Lato Bold"/>
                <a:cs typeface="Lato Bold"/>
              </a:rPr>
              <a:t>良き指導者</a:t>
            </a:r>
            <a:endParaRPr lang="en-US" sz="1600" b="1" dirty="0">
              <a:solidFill>
                <a:srgbClr val="595959"/>
              </a:solidFill>
              <a:latin typeface="Lato Bold"/>
              <a:cs typeface="Lato Bold"/>
            </a:endParaRPr>
          </a:p>
          <a:p>
            <a:pPr marL="285750" indent="-285750">
              <a:buFont typeface="Wingdings" charset="2"/>
              <a:buChar char="ü"/>
            </a:pPr>
            <a:endParaRPr lang="en-US" sz="1600" b="1" dirty="0">
              <a:solidFill>
                <a:srgbClr val="595959"/>
              </a:solidFill>
              <a:latin typeface="Lato Bold"/>
              <a:cs typeface="Lato Bold"/>
            </a:endParaRPr>
          </a:p>
          <a:p>
            <a:pPr marL="285750" indent="-285750">
              <a:buFont typeface="Wingdings" charset="2"/>
              <a:buChar char="ü"/>
            </a:pPr>
            <a:r>
              <a:rPr lang="ja-JP" altLang="en-US" sz="1600" b="1" dirty="0">
                <a:solidFill>
                  <a:srgbClr val="595959"/>
                </a:solidFill>
                <a:latin typeface="Lato Bold"/>
                <a:cs typeface="Lato Bold"/>
              </a:rPr>
              <a:t>関係を構築する人</a:t>
            </a:r>
            <a:r>
              <a:rPr lang="en-US" sz="1600" b="1" dirty="0">
                <a:solidFill>
                  <a:srgbClr val="595959"/>
                </a:solidFill>
                <a:latin typeface="Lato Bold"/>
                <a:cs typeface="Lato Bold"/>
              </a:rPr>
              <a:t> </a:t>
            </a:r>
          </a:p>
        </p:txBody>
      </p:sp>
      <p:sp>
        <p:nvSpPr>
          <p:cNvPr id="11" name="TextBox 10"/>
          <p:cNvSpPr txBox="1"/>
          <p:nvPr/>
        </p:nvSpPr>
        <p:spPr>
          <a:xfrm>
            <a:off x="218102" y="279668"/>
            <a:ext cx="4463771" cy="769441"/>
          </a:xfrm>
          <a:prstGeom prst="rect">
            <a:avLst/>
          </a:prstGeom>
          <a:noFill/>
        </p:spPr>
        <p:txBody>
          <a:bodyPr wrap="square" rtlCol="0">
            <a:spAutoFit/>
          </a:bodyPr>
          <a:lstStyle/>
          <a:p>
            <a:r>
              <a:rPr lang="en-US" sz="2200" b="1" dirty="0">
                <a:solidFill>
                  <a:srgbClr val="314197"/>
                </a:solidFill>
                <a:latin typeface="Lato Bold"/>
                <a:cs typeface="Lato Bold"/>
              </a:rPr>
              <a:t>YMI</a:t>
            </a:r>
            <a:r>
              <a:rPr lang="ja-JP" altLang="en-US" sz="2200" b="1" dirty="0">
                <a:solidFill>
                  <a:srgbClr val="314197"/>
                </a:solidFill>
                <a:latin typeface="Lato Bold"/>
                <a:cs typeface="Lato Bold"/>
              </a:rPr>
              <a:t>のリーダーに求められる</a:t>
            </a:r>
            <a:endParaRPr lang="en-US" altLang="ja-JP" sz="2200" b="1" dirty="0">
              <a:solidFill>
                <a:srgbClr val="314197"/>
              </a:solidFill>
              <a:latin typeface="Lato Bold"/>
              <a:cs typeface="Lato Bold"/>
            </a:endParaRPr>
          </a:p>
          <a:p>
            <a:r>
              <a:rPr lang="ja-JP" altLang="en-US" sz="2200" b="1" dirty="0">
                <a:solidFill>
                  <a:srgbClr val="314197"/>
                </a:solidFill>
                <a:latin typeface="Lato Bold"/>
                <a:cs typeface="Lato Bold"/>
              </a:rPr>
              <a:t>ロールモデル</a:t>
            </a:r>
            <a:endParaRPr lang="en-US" sz="2200" b="1" dirty="0">
              <a:solidFill>
                <a:srgbClr val="314197"/>
              </a:solidFill>
              <a:latin typeface="Lato Bold"/>
              <a:cs typeface="Lato Bold"/>
            </a:endParaRPr>
          </a:p>
        </p:txBody>
      </p:sp>
      <p:sp>
        <p:nvSpPr>
          <p:cNvPr id="4" name="Rectangle 3"/>
          <p:cNvSpPr/>
          <p:nvPr/>
        </p:nvSpPr>
        <p:spPr>
          <a:xfrm>
            <a:off x="2783340" y="1180934"/>
            <a:ext cx="2985113" cy="2062103"/>
          </a:xfrm>
          <a:prstGeom prst="rect">
            <a:avLst/>
          </a:prstGeom>
        </p:spPr>
        <p:txBody>
          <a:bodyPr wrap="none">
            <a:spAutoFit/>
          </a:bodyPr>
          <a:lstStyle/>
          <a:p>
            <a:pPr marL="285750" indent="-285750">
              <a:buFont typeface="Wingdings" charset="2"/>
              <a:buChar char="ü"/>
            </a:pPr>
            <a:r>
              <a:rPr lang="ja-JP" altLang="en-US" sz="1600" b="1" dirty="0">
                <a:solidFill>
                  <a:srgbClr val="595959"/>
                </a:solidFill>
                <a:latin typeface="Lato Bold"/>
                <a:cs typeface="Lato Bold"/>
              </a:rPr>
              <a:t>自己研鑽をする人</a:t>
            </a:r>
            <a:endParaRPr lang="en-US" sz="1600" b="1" dirty="0">
              <a:solidFill>
                <a:srgbClr val="595959"/>
              </a:solidFill>
              <a:latin typeface="Lato Bold"/>
              <a:cs typeface="Lato Bold"/>
            </a:endParaRPr>
          </a:p>
          <a:p>
            <a:pPr marL="285750" indent="-285750">
              <a:buFont typeface="Wingdings" charset="2"/>
              <a:buChar char="ü"/>
            </a:pPr>
            <a:endParaRPr lang="en-US" sz="1600" b="1" dirty="0">
              <a:solidFill>
                <a:srgbClr val="595959"/>
              </a:solidFill>
              <a:latin typeface="Lato Bold"/>
              <a:cs typeface="Lato Bold"/>
            </a:endParaRPr>
          </a:p>
          <a:p>
            <a:pPr marL="285750" indent="-285750">
              <a:buFont typeface="Wingdings" charset="2"/>
              <a:buChar char="ü"/>
            </a:pPr>
            <a:r>
              <a:rPr lang="ja-JP" altLang="en-US" sz="1600" b="1" dirty="0">
                <a:solidFill>
                  <a:srgbClr val="595959"/>
                </a:solidFill>
                <a:latin typeface="Lato Bold"/>
                <a:cs typeface="Lato Bold"/>
              </a:rPr>
              <a:t>私たちの運動のエキスパート</a:t>
            </a:r>
            <a:endParaRPr lang="en-US" sz="1600" b="1" dirty="0">
              <a:solidFill>
                <a:srgbClr val="595959"/>
              </a:solidFill>
              <a:latin typeface="Lato Bold"/>
              <a:cs typeface="Lato Bold"/>
            </a:endParaRPr>
          </a:p>
          <a:p>
            <a:pPr marL="285750" indent="-285750">
              <a:buFont typeface="Wingdings" charset="2"/>
              <a:buChar char="ü"/>
            </a:pPr>
            <a:endParaRPr lang="en-US" sz="1600" b="1" dirty="0">
              <a:solidFill>
                <a:srgbClr val="595959"/>
              </a:solidFill>
              <a:latin typeface="Lato Bold"/>
              <a:cs typeface="Lato Bold"/>
            </a:endParaRPr>
          </a:p>
          <a:p>
            <a:pPr marL="285750" indent="-285750">
              <a:buFont typeface="Wingdings" charset="2"/>
              <a:buChar char="ü"/>
            </a:pPr>
            <a:r>
              <a:rPr lang="ja-JP" altLang="en-US" sz="1600" b="1" dirty="0">
                <a:solidFill>
                  <a:srgbClr val="595959"/>
                </a:solidFill>
                <a:latin typeface="Lato Bold"/>
                <a:cs typeface="Lato Bold"/>
              </a:rPr>
              <a:t>広報担当</a:t>
            </a:r>
            <a:endParaRPr lang="en-US" sz="1600" b="1" dirty="0">
              <a:solidFill>
                <a:srgbClr val="595959"/>
              </a:solidFill>
              <a:latin typeface="Lato Bold"/>
              <a:cs typeface="Lato Bold"/>
            </a:endParaRPr>
          </a:p>
          <a:p>
            <a:pPr marL="285750" indent="-285750">
              <a:buFont typeface="Wingdings" charset="2"/>
              <a:buChar char="ü"/>
            </a:pPr>
            <a:endParaRPr lang="en-US" sz="1600" b="1" dirty="0">
              <a:solidFill>
                <a:srgbClr val="595959"/>
              </a:solidFill>
              <a:latin typeface="Lato Bold"/>
              <a:cs typeface="Lato Bold"/>
            </a:endParaRPr>
          </a:p>
          <a:p>
            <a:pPr marL="285750" indent="-285750">
              <a:buFont typeface="Wingdings" charset="2"/>
              <a:buChar char="ü"/>
            </a:pPr>
            <a:r>
              <a:rPr lang="ja-JP" altLang="en-US" sz="1600" b="1" dirty="0">
                <a:solidFill>
                  <a:srgbClr val="595959"/>
                </a:solidFill>
                <a:latin typeface="Lato Bold"/>
                <a:cs typeface="Lato Bold"/>
              </a:rPr>
              <a:t>創造的な思考のできる人</a:t>
            </a:r>
            <a:endParaRPr lang="en-US" sz="1600" b="1" dirty="0">
              <a:solidFill>
                <a:srgbClr val="595959"/>
              </a:solidFill>
              <a:latin typeface="Lato Bold"/>
              <a:cs typeface="Lato Bold"/>
            </a:endParaRPr>
          </a:p>
          <a:p>
            <a:endParaRPr lang="en-US" sz="1600" dirty="0">
              <a:solidFill>
                <a:srgbClr val="595959"/>
              </a:solidFill>
              <a:latin typeface="Lato Bold"/>
              <a:cs typeface="Lato Bold"/>
            </a:endParaRPr>
          </a:p>
        </p:txBody>
      </p:sp>
      <p:sp>
        <p:nvSpPr>
          <p:cNvPr id="5" name="Rectangle 4"/>
          <p:cNvSpPr/>
          <p:nvPr/>
        </p:nvSpPr>
        <p:spPr>
          <a:xfrm>
            <a:off x="5250631" y="1217514"/>
            <a:ext cx="1664238" cy="338554"/>
          </a:xfrm>
          <a:prstGeom prst="rect">
            <a:avLst/>
          </a:prstGeom>
        </p:spPr>
        <p:txBody>
          <a:bodyPr wrap="none">
            <a:spAutoFit/>
          </a:bodyPr>
          <a:lstStyle/>
          <a:p>
            <a:pPr marL="285750" indent="-285750">
              <a:buFont typeface="Wingdings" charset="2"/>
              <a:buChar char="ü"/>
            </a:pPr>
            <a:r>
              <a:rPr lang="ja-JP" altLang="en-US" sz="1600" b="1" dirty="0">
                <a:solidFill>
                  <a:srgbClr val="595959"/>
                </a:solidFill>
                <a:latin typeface="Lato Bold"/>
                <a:cs typeface="Lato Bold"/>
              </a:rPr>
              <a:t>動機づける人</a:t>
            </a:r>
            <a:endParaRPr lang="en-US" sz="1600" b="1" dirty="0">
              <a:solidFill>
                <a:srgbClr val="595959"/>
              </a:solidFill>
              <a:latin typeface="Lato Bold"/>
              <a:cs typeface="Lato Bold"/>
            </a:endParaRPr>
          </a:p>
        </p:txBody>
      </p:sp>
    </p:spTree>
    <p:extLst>
      <p:ext uri="{BB962C8B-B14F-4D97-AF65-F5344CB8AC3E}">
        <p14:creationId xmlns:p14="http://schemas.microsoft.com/office/powerpoint/2010/main" val="3525930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588563</TotalTime>
  <Words>1113</Words>
  <Application>Microsoft Office PowerPoint</Application>
  <PresentationFormat>画面に合わせる (16:10)</PresentationFormat>
  <Paragraphs>178</Paragraphs>
  <Slides>20</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Lato Black</vt:lpstr>
      <vt:lpstr>Lato Bold</vt:lpstr>
      <vt:lpstr>Lato Light</vt:lpstr>
      <vt:lpstr>Lato Regular</vt:lpstr>
      <vt:lpstr>Arial</vt:lpstr>
      <vt:lpstr>Calibri</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Romulo Dantas</dc:creator>
  <cp:lastModifiedBy>田中 博之</cp:lastModifiedBy>
  <cp:revision>189</cp:revision>
  <dcterms:created xsi:type="dcterms:W3CDTF">2020-02-03T09:29:04Z</dcterms:created>
  <dcterms:modified xsi:type="dcterms:W3CDTF">2021-01-18T13:37:21Z</dcterms:modified>
</cp:coreProperties>
</file>